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0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Woolgar" userId="79e783d6c1fa0828" providerId="LiveId" clId="{16E1D1B0-E8F2-4D0F-B18F-169823F2F89C}"/>
    <pc:docChg chg="undo custSel addSld delSld modSld">
      <pc:chgData name="Jon Woolgar" userId="79e783d6c1fa0828" providerId="LiveId" clId="{16E1D1B0-E8F2-4D0F-B18F-169823F2F89C}" dt="2026-06-26T09:57:25.396" v="80" actId="20577"/>
      <pc:docMkLst>
        <pc:docMk/>
      </pc:docMkLst>
      <pc:sldChg chg="modSp mod">
        <pc:chgData name="Jon Woolgar" userId="79e783d6c1fa0828" providerId="LiveId" clId="{16E1D1B0-E8F2-4D0F-B18F-169823F2F89C}" dt="2026-06-26T08:01:28.878" v="1" actId="26606"/>
        <pc:sldMkLst>
          <pc:docMk/>
          <pc:sldMk cId="0" sldId="257"/>
        </pc:sldMkLst>
        <pc:spChg chg="mod">
          <ac:chgData name="Jon Woolgar" userId="79e783d6c1fa0828" providerId="LiveId" clId="{16E1D1B0-E8F2-4D0F-B18F-169823F2F89C}" dt="2026-06-26T08:01:28.878" v="1" actId="26606"/>
          <ac:spMkLst>
            <pc:docMk/>
            <pc:sldMk cId="0" sldId="257"/>
            <ac:spMk id="16" creationId="{00000000-0000-0000-0000-000000000000}"/>
          </ac:spMkLst>
        </pc:spChg>
      </pc:sldChg>
      <pc:sldChg chg="addSp delSp modSp mod">
        <pc:chgData name="Jon Woolgar" userId="79e783d6c1fa0828" providerId="LiveId" clId="{16E1D1B0-E8F2-4D0F-B18F-169823F2F89C}" dt="2026-06-26T09:57:03.494" v="72" actId="1076"/>
        <pc:sldMkLst>
          <pc:docMk/>
          <pc:sldMk cId="0" sldId="258"/>
        </pc:sldMkLst>
        <pc:spChg chg="mod">
          <ac:chgData name="Jon Woolgar" userId="79e783d6c1fa0828" providerId="LiveId" clId="{16E1D1B0-E8F2-4D0F-B18F-169823F2F89C}" dt="2026-06-26T09:56:58.679" v="71" actId="1076"/>
          <ac:spMkLst>
            <pc:docMk/>
            <pc:sldMk cId="0" sldId="258"/>
            <ac:spMk id="4" creationId="{00000000-0000-0000-0000-000000000000}"/>
          </ac:spMkLst>
        </pc:spChg>
        <pc:spChg chg="mod">
          <ac:chgData name="Jon Woolgar" userId="79e783d6c1fa0828" providerId="LiveId" clId="{16E1D1B0-E8F2-4D0F-B18F-169823F2F89C}" dt="2026-06-26T09:57:03.494" v="72" actId="1076"/>
          <ac:spMkLst>
            <pc:docMk/>
            <pc:sldMk cId="0" sldId="258"/>
            <ac:spMk id="5" creationId="{00000000-0000-0000-0000-000000000000}"/>
          </ac:spMkLst>
        </pc:spChg>
        <pc:spChg chg="mod">
          <ac:chgData name="Jon Woolgar" userId="79e783d6c1fa0828" providerId="LiveId" clId="{16E1D1B0-E8F2-4D0F-B18F-169823F2F89C}" dt="2026-06-26T09:55:13.218" v="65" actId="1076"/>
          <ac:spMkLst>
            <pc:docMk/>
            <pc:sldMk cId="0" sldId="258"/>
            <ac:spMk id="7" creationId="{00000000-0000-0000-0000-000000000000}"/>
          </ac:spMkLst>
        </pc:spChg>
        <pc:spChg chg="del">
          <ac:chgData name="Jon Woolgar" userId="79e783d6c1fa0828" providerId="LiveId" clId="{16E1D1B0-E8F2-4D0F-B18F-169823F2F89C}" dt="2026-06-26T09:53:15.937" v="57" actId="478"/>
          <ac:spMkLst>
            <pc:docMk/>
            <pc:sldMk cId="0" sldId="258"/>
            <ac:spMk id="12" creationId="{00000000-0000-0000-0000-000000000000}"/>
          </ac:spMkLst>
        </pc:spChg>
        <pc:spChg chg="del mod">
          <ac:chgData name="Jon Woolgar" userId="79e783d6c1fa0828" providerId="LiveId" clId="{16E1D1B0-E8F2-4D0F-B18F-169823F2F89C}" dt="2026-06-26T09:53:05.306" v="56" actId="478"/>
          <ac:spMkLst>
            <pc:docMk/>
            <pc:sldMk cId="0" sldId="258"/>
            <ac:spMk id="13" creationId="{00000000-0000-0000-0000-000000000000}"/>
          </ac:spMkLst>
        </pc:spChg>
        <pc:spChg chg="mod">
          <ac:chgData name="Jon Woolgar" userId="79e783d6c1fa0828" providerId="LiveId" clId="{16E1D1B0-E8F2-4D0F-B18F-169823F2F89C}" dt="2026-06-26T09:53:24.182" v="59" actId="1076"/>
          <ac:spMkLst>
            <pc:docMk/>
            <pc:sldMk cId="0" sldId="258"/>
            <ac:spMk id="14" creationId="{00000000-0000-0000-0000-000000000000}"/>
          </ac:spMkLst>
        </pc:spChg>
        <pc:spChg chg="mod">
          <ac:chgData name="Jon Woolgar" userId="79e783d6c1fa0828" providerId="LiveId" clId="{16E1D1B0-E8F2-4D0F-B18F-169823F2F89C}" dt="2026-06-26T09:53:21.118" v="58" actId="1076"/>
          <ac:spMkLst>
            <pc:docMk/>
            <pc:sldMk cId="0" sldId="258"/>
            <ac:spMk id="15" creationId="{00000000-0000-0000-0000-000000000000}"/>
          </ac:spMkLst>
        </pc:spChg>
        <pc:spChg chg="mod">
          <ac:chgData name="Jon Woolgar" userId="79e783d6c1fa0828" providerId="LiveId" clId="{16E1D1B0-E8F2-4D0F-B18F-169823F2F89C}" dt="2026-06-26T08:01:28.878" v="1" actId="26606"/>
          <ac:spMkLst>
            <pc:docMk/>
            <pc:sldMk cId="0" sldId="258"/>
            <ac:spMk id="16" creationId="{00000000-0000-0000-0000-000000000000}"/>
          </ac:spMkLst>
        </pc:spChg>
        <pc:picChg chg="del">
          <ac:chgData name="Jon Woolgar" userId="79e783d6c1fa0828" providerId="LiveId" clId="{16E1D1B0-E8F2-4D0F-B18F-169823F2F89C}" dt="2026-06-26T09:53:26.937" v="60" actId="478"/>
          <ac:picMkLst>
            <pc:docMk/>
            <pc:sldMk cId="0" sldId="258"/>
            <ac:picMk id="2" creationId="{00000000-0000-0000-0000-000000000000}"/>
          </ac:picMkLst>
        </pc:picChg>
        <pc:picChg chg="add mod">
          <ac:chgData name="Jon Woolgar" userId="79e783d6c1fa0828" providerId="LiveId" clId="{16E1D1B0-E8F2-4D0F-B18F-169823F2F89C}" dt="2026-06-26T09:54:52.310" v="64" actId="1076"/>
          <ac:picMkLst>
            <pc:docMk/>
            <pc:sldMk cId="0" sldId="258"/>
            <ac:picMk id="18" creationId="{8307F725-AFAF-9158-7794-395985C3772E}"/>
          </ac:picMkLst>
        </pc:picChg>
        <pc:picChg chg="add mod">
          <ac:chgData name="Jon Woolgar" userId="79e783d6c1fa0828" providerId="LiveId" clId="{16E1D1B0-E8F2-4D0F-B18F-169823F2F89C}" dt="2026-06-26T09:56:54.839" v="70" actId="1076"/>
          <ac:picMkLst>
            <pc:docMk/>
            <pc:sldMk cId="0" sldId="258"/>
            <ac:picMk id="20" creationId="{32B25926-6EB6-B7C3-CCB4-D99FAFC9D89B}"/>
          </ac:picMkLst>
        </pc:picChg>
      </pc:sldChg>
      <pc:sldChg chg="addSp delSp modSp mod">
        <pc:chgData name="Jon Woolgar" userId="79e783d6c1fa0828" providerId="LiveId" clId="{16E1D1B0-E8F2-4D0F-B18F-169823F2F89C}" dt="2026-06-26T09:52:23.065" v="54" actId="1076"/>
        <pc:sldMkLst>
          <pc:docMk/>
          <pc:sldMk cId="0" sldId="259"/>
        </pc:sldMkLst>
        <pc:spChg chg="mod">
          <ac:chgData name="Jon Woolgar" userId="79e783d6c1fa0828" providerId="LiveId" clId="{16E1D1B0-E8F2-4D0F-B18F-169823F2F89C}" dt="2026-06-26T08:01:28.878" v="1" actId="26606"/>
          <ac:spMkLst>
            <pc:docMk/>
            <pc:sldMk cId="0" sldId="259"/>
            <ac:spMk id="21" creationId="{00000000-0000-0000-0000-000000000000}"/>
          </ac:spMkLst>
        </pc:spChg>
        <pc:spChg chg="add mod">
          <ac:chgData name="Jon Woolgar" userId="79e783d6c1fa0828" providerId="LiveId" clId="{16E1D1B0-E8F2-4D0F-B18F-169823F2F89C}" dt="2026-06-26T09:46:11.243" v="5" actId="1076"/>
          <ac:spMkLst>
            <pc:docMk/>
            <pc:sldMk cId="0" sldId="259"/>
            <ac:spMk id="23" creationId="{54543F60-838E-6119-EBAC-CB4001EC9AC2}"/>
          </ac:spMkLst>
        </pc:spChg>
        <pc:spChg chg="add">
          <ac:chgData name="Jon Woolgar" userId="79e783d6c1fa0828" providerId="LiveId" clId="{16E1D1B0-E8F2-4D0F-B18F-169823F2F89C}" dt="2026-06-26T09:46:14.728" v="7"/>
          <ac:spMkLst>
            <pc:docMk/>
            <pc:sldMk cId="0" sldId="259"/>
            <ac:spMk id="25" creationId="{12E9A0C7-32DC-3024-6E54-CB3F9813E4BD}"/>
          </ac:spMkLst>
        </pc:spChg>
        <pc:spChg chg="add">
          <ac:chgData name="Jon Woolgar" userId="79e783d6c1fa0828" providerId="LiveId" clId="{16E1D1B0-E8F2-4D0F-B18F-169823F2F89C}" dt="2026-06-26T09:46:45.307" v="9"/>
          <ac:spMkLst>
            <pc:docMk/>
            <pc:sldMk cId="0" sldId="259"/>
            <ac:spMk id="27" creationId="{06BDBF16-C3F6-CD91-B896-8D07C29BAB22}"/>
          </ac:spMkLst>
        </pc:spChg>
        <pc:picChg chg="del">
          <ac:chgData name="Jon Woolgar" userId="79e783d6c1fa0828" providerId="LiveId" clId="{16E1D1B0-E8F2-4D0F-B18F-169823F2F89C}" dt="2026-06-26T09:46:04.837" v="2" actId="478"/>
          <ac:picMkLst>
            <pc:docMk/>
            <pc:sldMk cId="0" sldId="259"/>
            <ac:picMk id="5" creationId="{00000000-0000-0000-0000-000000000000}"/>
          </ac:picMkLst>
        </pc:picChg>
        <pc:picChg chg="add mod">
          <ac:chgData name="Jon Woolgar" userId="79e783d6c1fa0828" providerId="LiveId" clId="{16E1D1B0-E8F2-4D0F-B18F-169823F2F89C}" dt="2026-06-26T09:52:23.065" v="54" actId="1076"/>
          <ac:picMkLst>
            <pc:docMk/>
            <pc:sldMk cId="0" sldId="259"/>
            <ac:picMk id="29" creationId="{3292D9AA-D4E6-490B-A54E-1172664F1D54}"/>
          </ac:picMkLst>
        </pc:picChg>
      </pc:sldChg>
      <pc:sldChg chg="modSp mod">
        <pc:chgData name="Jon Woolgar" userId="79e783d6c1fa0828" providerId="LiveId" clId="{16E1D1B0-E8F2-4D0F-B18F-169823F2F89C}" dt="2026-06-26T09:57:25.396" v="80" actId="20577"/>
        <pc:sldMkLst>
          <pc:docMk/>
          <pc:sldMk cId="0" sldId="260"/>
        </pc:sldMkLst>
        <pc:spChg chg="mod">
          <ac:chgData name="Jon Woolgar" userId="79e783d6c1fa0828" providerId="LiveId" clId="{16E1D1B0-E8F2-4D0F-B18F-169823F2F89C}" dt="2026-06-26T09:57:25.396" v="80" actId="20577"/>
          <ac:spMkLst>
            <pc:docMk/>
            <pc:sldMk cId="0" sldId="260"/>
            <ac:spMk id="6" creationId="{00000000-0000-0000-0000-000000000000}"/>
          </ac:spMkLst>
        </pc:spChg>
        <pc:spChg chg="mod">
          <ac:chgData name="Jon Woolgar" userId="79e783d6c1fa0828" providerId="LiveId" clId="{16E1D1B0-E8F2-4D0F-B18F-169823F2F89C}" dt="2026-06-26T08:01:28.878" v="1" actId="26606"/>
          <ac:spMkLst>
            <pc:docMk/>
            <pc:sldMk cId="0" sldId="260"/>
            <ac:spMk id="17" creationId="{00000000-0000-0000-0000-000000000000}"/>
          </ac:spMkLst>
        </pc:spChg>
      </pc:sldChg>
      <pc:sldChg chg="addSp delSp modSp add del mod">
        <pc:chgData name="Jon Woolgar" userId="79e783d6c1fa0828" providerId="LiveId" clId="{16E1D1B0-E8F2-4D0F-B18F-169823F2F89C}" dt="2026-06-26T09:50:48.633" v="51" actId="20577"/>
        <pc:sldMkLst>
          <pc:docMk/>
          <pc:sldMk cId="0" sldId="261"/>
        </pc:sldMkLst>
        <pc:spChg chg="del">
          <ac:chgData name="Jon Woolgar" userId="79e783d6c1fa0828" providerId="LiveId" clId="{16E1D1B0-E8F2-4D0F-B18F-169823F2F89C}" dt="2026-06-26T09:49:44.347" v="18" actId="478"/>
          <ac:spMkLst>
            <pc:docMk/>
            <pc:sldMk cId="0" sldId="261"/>
            <ac:spMk id="7" creationId="{00000000-0000-0000-0000-000000000000}"/>
          </ac:spMkLst>
        </pc:spChg>
        <pc:spChg chg="mod">
          <ac:chgData name="Jon Woolgar" userId="79e783d6c1fa0828" providerId="LiveId" clId="{16E1D1B0-E8F2-4D0F-B18F-169823F2F89C}" dt="2026-06-26T09:49:40.759" v="17" actId="6549"/>
          <ac:spMkLst>
            <pc:docMk/>
            <pc:sldMk cId="0" sldId="261"/>
            <ac:spMk id="8" creationId="{00000000-0000-0000-0000-000000000000}"/>
          </ac:spMkLst>
        </pc:spChg>
        <pc:spChg chg="mod">
          <ac:chgData name="Jon Woolgar" userId="79e783d6c1fa0828" providerId="LiveId" clId="{16E1D1B0-E8F2-4D0F-B18F-169823F2F89C}" dt="2026-06-26T09:49:57.323" v="26" actId="20577"/>
          <ac:spMkLst>
            <pc:docMk/>
            <pc:sldMk cId="0" sldId="261"/>
            <ac:spMk id="9" creationId="{00000000-0000-0000-0000-000000000000}"/>
          </ac:spMkLst>
        </pc:spChg>
        <pc:spChg chg="del">
          <ac:chgData name="Jon Woolgar" userId="79e783d6c1fa0828" providerId="LiveId" clId="{16E1D1B0-E8F2-4D0F-B18F-169823F2F89C}" dt="2026-06-26T09:50:11.172" v="32" actId="478"/>
          <ac:spMkLst>
            <pc:docMk/>
            <pc:sldMk cId="0" sldId="261"/>
            <ac:spMk id="10" creationId="{00000000-0000-0000-0000-000000000000}"/>
          </ac:spMkLst>
        </pc:spChg>
        <pc:spChg chg="del mod">
          <ac:chgData name="Jon Woolgar" userId="79e783d6c1fa0828" providerId="LiveId" clId="{16E1D1B0-E8F2-4D0F-B18F-169823F2F89C}" dt="2026-06-26T09:50:08.601" v="31" actId="478"/>
          <ac:spMkLst>
            <pc:docMk/>
            <pc:sldMk cId="0" sldId="261"/>
            <ac:spMk id="11" creationId="{00000000-0000-0000-0000-000000000000}"/>
          </ac:spMkLst>
        </pc:spChg>
        <pc:spChg chg="mod">
          <ac:chgData name="Jon Woolgar" userId="79e783d6c1fa0828" providerId="LiveId" clId="{16E1D1B0-E8F2-4D0F-B18F-169823F2F89C}" dt="2026-06-26T09:50:20.948" v="39" actId="20577"/>
          <ac:spMkLst>
            <pc:docMk/>
            <pc:sldMk cId="0" sldId="261"/>
            <ac:spMk id="12" creationId="{00000000-0000-0000-0000-000000000000}"/>
          </ac:spMkLst>
        </pc:spChg>
        <pc:spChg chg="del">
          <ac:chgData name="Jon Woolgar" userId="79e783d6c1fa0828" providerId="LiveId" clId="{16E1D1B0-E8F2-4D0F-B18F-169823F2F89C}" dt="2026-06-26T09:50:26.754" v="41" actId="478"/>
          <ac:spMkLst>
            <pc:docMk/>
            <pc:sldMk cId="0" sldId="261"/>
            <ac:spMk id="13" creationId="{00000000-0000-0000-0000-000000000000}"/>
          </ac:spMkLst>
        </pc:spChg>
        <pc:spChg chg="del">
          <ac:chgData name="Jon Woolgar" userId="79e783d6c1fa0828" providerId="LiveId" clId="{16E1D1B0-E8F2-4D0F-B18F-169823F2F89C}" dt="2026-06-26T09:50:24.340" v="40" actId="478"/>
          <ac:spMkLst>
            <pc:docMk/>
            <pc:sldMk cId="0" sldId="261"/>
            <ac:spMk id="14" creationId="{00000000-0000-0000-0000-000000000000}"/>
          </ac:spMkLst>
        </pc:spChg>
        <pc:spChg chg="mod">
          <ac:chgData name="Jon Woolgar" userId="79e783d6c1fa0828" providerId="LiveId" clId="{16E1D1B0-E8F2-4D0F-B18F-169823F2F89C}" dt="2026-06-26T09:50:48.633" v="51" actId="20577"/>
          <ac:spMkLst>
            <pc:docMk/>
            <pc:sldMk cId="0" sldId="261"/>
            <ac:spMk id="15" creationId="{00000000-0000-0000-0000-000000000000}"/>
          </ac:spMkLst>
        </pc:spChg>
        <pc:spChg chg="mod">
          <ac:chgData name="Jon Woolgar" userId="79e783d6c1fa0828" providerId="LiveId" clId="{16E1D1B0-E8F2-4D0F-B18F-169823F2F89C}" dt="2026-06-26T08:01:28.878" v="1" actId="26606"/>
          <ac:spMkLst>
            <pc:docMk/>
            <pc:sldMk cId="0" sldId="261"/>
            <ac:spMk id="16" creationId="{00000000-0000-0000-0000-000000000000}"/>
          </ac:spMkLst>
        </pc:spChg>
        <pc:picChg chg="del">
          <ac:chgData name="Jon Woolgar" userId="79e783d6c1fa0828" providerId="LiveId" clId="{16E1D1B0-E8F2-4D0F-B18F-169823F2F89C}" dt="2026-06-26T09:49:16.907" v="12" actId="478"/>
          <ac:picMkLst>
            <pc:docMk/>
            <pc:sldMk cId="0" sldId="261"/>
            <ac:picMk id="5" creationId="{00000000-0000-0000-0000-000000000000}"/>
          </ac:picMkLst>
        </pc:picChg>
        <pc:picChg chg="add mod">
          <ac:chgData name="Jon Woolgar" userId="79e783d6c1fa0828" providerId="LiveId" clId="{16E1D1B0-E8F2-4D0F-B18F-169823F2F89C}" dt="2026-06-26T09:49:33.694" v="16" actId="1076"/>
          <ac:picMkLst>
            <pc:docMk/>
            <pc:sldMk cId="0" sldId="261"/>
            <ac:picMk id="18" creationId="{295A3EC8-3FEE-ACD6-9947-E34E26739D35}"/>
          </ac:picMkLst>
        </pc:picChg>
      </pc:sldChg>
      <pc:sldChg chg="addSp delSp modSp mod setBg">
        <pc:chgData name="Jon Woolgar" userId="79e783d6c1fa0828" providerId="LiveId" clId="{16E1D1B0-E8F2-4D0F-B18F-169823F2F89C}" dt="2026-06-26T08:01:28.878" v="1" actId="26606"/>
        <pc:sldMkLst>
          <pc:docMk/>
          <pc:sldMk cId="0" sldId="262"/>
        </pc:sldMkLst>
        <pc:spChg chg="add">
          <ac:chgData name="Jon Woolgar" userId="79e783d6c1fa0828" providerId="LiveId" clId="{16E1D1B0-E8F2-4D0F-B18F-169823F2F89C}" dt="2026-06-26T08:01:28.878" v="1" actId="26606"/>
          <ac:spMkLst>
            <pc:docMk/>
            <pc:sldMk cId="0" sldId="262"/>
            <ac:spMk id="2" creationId="{00000000-0000-0000-0000-000000000000}"/>
          </ac:spMkLst>
        </pc:spChg>
        <pc:spChg chg="mod">
          <ac:chgData name="Jon Woolgar" userId="79e783d6c1fa0828" providerId="LiveId" clId="{16E1D1B0-E8F2-4D0F-B18F-169823F2F89C}" dt="2026-06-26T08:01:28.878" v="1" actId="26606"/>
          <ac:spMkLst>
            <pc:docMk/>
            <pc:sldMk cId="0" sldId="262"/>
            <ac:spMk id="3" creationId="{00000000-0000-0000-0000-000000000000}"/>
          </ac:spMkLst>
        </pc:spChg>
        <pc:spChg chg="mod">
          <ac:chgData name="Jon Woolgar" userId="79e783d6c1fa0828" providerId="LiveId" clId="{16E1D1B0-E8F2-4D0F-B18F-169823F2F89C}" dt="2026-06-26T08:01:28.878" v="1" actId="26606"/>
          <ac:spMkLst>
            <pc:docMk/>
            <pc:sldMk cId="0" sldId="262"/>
            <ac:spMk id="7" creationId="{00000000-0000-0000-0000-000000000000}"/>
          </ac:spMkLst>
        </pc:spChg>
        <pc:spChg chg="mod">
          <ac:chgData name="Jon Woolgar" userId="79e783d6c1fa0828" providerId="LiveId" clId="{16E1D1B0-E8F2-4D0F-B18F-169823F2F89C}" dt="2026-06-26T08:01:28.878" v="1" actId="26606"/>
          <ac:spMkLst>
            <pc:docMk/>
            <pc:sldMk cId="0" sldId="262"/>
            <ac:spMk id="12" creationId="{00000000-0000-0000-0000-000000000000}"/>
          </ac:spMkLst>
        </pc:spChg>
        <pc:spChg chg="add">
          <ac:chgData name="Jon Woolgar" userId="79e783d6c1fa0828" providerId="LiveId" clId="{16E1D1B0-E8F2-4D0F-B18F-169823F2F89C}" dt="2026-06-26T08:01:28.878" v="1" actId="26606"/>
          <ac:spMkLst>
            <pc:docMk/>
            <pc:sldMk cId="0" sldId="262"/>
            <ac:spMk id="13" creationId="{00000000-0000-0000-0000-000000000000}"/>
          </ac:spMkLst>
        </pc:spChg>
        <pc:spChg chg="add">
          <ac:chgData name="Jon Woolgar" userId="79e783d6c1fa0828" providerId="LiveId" clId="{16E1D1B0-E8F2-4D0F-B18F-169823F2F89C}" dt="2026-06-26T08:01:28.878" v="1" actId="26606"/>
          <ac:spMkLst>
            <pc:docMk/>
            <pc:sldMk cId="0" sldId="262"/>
            <ac:spMk id="16" creationId="{00000000-0000-0000-0000-000000000000}"/>
          </ac:spMkLst>
        </pc:spChg>
        <pc:spChg chg="add">
          <ac:chgData name="Jon Woolgar" userId="79e783d6c1fa0828" providerId="LiveId" clId="{16E1D1B0-E8F2-4D0F-B18F-169823F2F89C}" dt="2026-06-26T08:01:28.878" v="1" actId="26606"/>
          <ac:spMkLst>
            <pc:docMk/>
            <pc:sldMk cId="0" sldId="262"/>
            <ac:spMk id="17" creationId="{00000000-0000-0000-0000-000000000000}"/>
          </ac:spMkLst>
        </pc:spChg>
        <pc:spChg chg="del mod replId">
          <ac:chgData name="Jon Woolgar" userId="79e783d6c1fa0828" providerId="LiveId" clId="{16E1D1B0-E8F2-4D0F-B18F-169823F2F89C}" dt="2026-06-26T08:01:28.878" v="1" actId="26606"/>
          <ac:spMkLst>
            <pc:docMk/>
            <pc:sldMk cId="0" sldId="262"/>
            <ac:spMk id="19" creationId="{00000000-0000-0000-0000-000000000000}"/>
          </ac:spMkLst>
        </pc:spChg>
        <pc:spChg chg="del mod replId">
          <ac:chgData name="Jon Woolgar" userId="79e783d6c1fa0828" providerId="LiveId" clId="{16E1D1B0-E8F2-4D0F-B18F-169823F2F89C}" dt="2026-06-26T08:01:28.878" v="1" actId="26606"/>
          <ac:spMkLst>
            <pc:docMk/>
            <pc:sldMk cId="0" sldId="262"/>
            <ac:spMk id="20" creationId="{00000000-0000-0000-0000-000000000000}"/>
          </ac:spMkLst>
        </pc:spChg>
        <pc:spChg chg="del mod replId">
          <ac:chgData name="Jon Woolgar" userId="79e783d6c1fa0828" providerId="LiveId" clId="{16E1D1B0-E8F2-4D0F-B18F-169823F2F89C}" dt="2026-06-26T08:01:28.878" v="1" actId="26606"/>
          <ac:spMkLst>
            <pc:docMk/>
            <pc:sldMk cId="0" sldId="262"/>
            <ac:spMk id="21" creationId="{00000000-0000-0000-0000-000000000000}"/>
          </ac:spMkLst>
        </pc:spChg>
        <pc:picChg chg="mod replId">
          <ac:chgData name="Jon Woolgar" userId="79e783d6c1fa0828" providerId="LiveId" clId="{16E1D1B0-E8F2-4D0F-B18F-169823F2F89C}" dt="2026-06-26T08:01:28.598" v="0" actId="26606"/>
          <ac:picMkLst>
            <pc:docMk/>
            <pc:sldMk cId="0" sldId="262"/>
            <ac:picMk id="18" creationId="{00000000-0000-0000-0000-000000000000}"/>
          </ac:picMkLst>
        </pc:picChg>
      </pc:sldChg>
      <pc:sldChg chg="addSp delSp modSp mod">
        <pc:chgData name="Jon Woolgar" userId="79e783d6c1fa0828" providerId="LiveId" clId="{16E1D1B0-E8F2-4D0F-B18F-169823F2F89C}" dt="2026-06-26T08:01:28.878" v="1" actId="26606"/>
        <pc:sldMkLst>
          <pc:docMk/>
          <pc:sldMk cId="0" sldId="263"/>
        </pc:sldMkLst>
        <pc:spChg chg="mod">
          <ac:chgData name="Jon Woolgar" userId="79e783d6c1fa0828" providerId="LiveId" clId="{16E1D1B0-E8F2-4D0F-B18F-169823F2F89C}" dt="2026-06-26T08:01:28.878" v="1" actId="26606"/>
          <ac:spMkLst>
            <pc:docMk/>
            <pc:sldMk cId="0" sldId="263"/>
            <ac:spMk id="4" creationId="{00000000-0000-0000-0000-000000000000}"/>
          </ac:spMkLst>
        </pc:spChg>
        <pc:spChg chg="mod">
          <ac:chgData name="Jon Woolgar" userId="79e783d6c1fa0828" providerId="LiveId" clId="{16E1D1B0-E8F2-4D0F-B18F-169823F2F89C}" dt="2026-06-26T08:01:28.878" v="1" actId="26606"/>
          <ac:spMkLst>
            <pc:docMk/>
            <pc:sldMk cId="0" sldId="263"/>
            <ac:spMk id="6" creationId="{00000000-0000-0000-0000-000000000000}"/>
          </ac:spMkLst>
        </pc:spChg>
        <pc:spChg chg="mod">
          <ac:chgData name="Jon Woolgar" userId="79e783d6c1fa0828" providerId="LiveId" clId="{16E1D1B0-E8F2-4D0F-B18F-169823F2F89C}" dt="2026-06-26T08:01:28.878" v="1" actId="26606"/>
          <ac:spMkLst>
            <pc:docMk/>
            <pc:sldMk cId="0" sldId="263"/>
            <ac:spMk id="7" creationId="{00000000-0000-0000-0000-000000000000}"/>
          </ac:spMkLst>
        </pc:spChg>
        <pc:spChg chg="mod">
          <ac:chgData name="Jon Woolgar" userId="79e783d6c1fa0828" providerId="LiveId" clId="{16E1D1B0-E8F2-4D0F-B18F-169823F2F89C}" dt="2026-06-26T08:01:28.878" v="1" actId="26606"/>
          <ac:spMkLst>
            <pc:docMk/>
            <pc:sldMk cId="0" sldId="263"/>
            <ac:spMk id="9" creationId="{00000000-0000-0000-0000-000000000000}"/>
          </ac:spMkLst>
        </pc:spChg>
        <pc:spChg chg="mod">
          <ac:chgData name="Jon Woolgar" userId="79e783d6c1fa0828" providerId="LiveId" clId="{16E1D1B0-E8F2-4D0F-B18F-169823F2F89C}" dt="2026-06-26T08:01:28.878" v="1" actId="26606"/>
          <ac:spMkLst>
            <pc:docMk/>
            <pc:sldMk cId="0" sldId="263"/>
            <ac:spMk id="10" creationId="{00000000-0000-0000-0000-000000000000}"/>
          </ac:spMkLst>
        </pc:spChg>
        <pc:spChg chg="mod">
          <ac:chgData name="Jon Woolgar" userId="79e783d6c1fa0828" providerId="LiveId" clId="{16E1D1B0-E8F2-4D0F-B18F-169823F2F89C}" dt="2026-06-26T08:01:28.878" v="1" actId="26606"/>
          <ac:spMkLst>
            <pc:docMk/>
            <pc:sldMk cId="0" sldId="263"/>
            <ac:spMk id="12" creationId="{00000000-0000-0000-0000-000000000000}"/>
          </ac:spMkLst>
        </pc:spChg>
        <pc:spChg chg="mod">
          <ac:chgData name="Jon Woolgar" userId="79e783d6c1fa0828" providerId="LiveId" clId="{16E1D1B0-E8F2-4D0F-B18F-169823F2F89C}" dt="2026-06-26T08:01:28.878" v="1" actId="26606"/>
          <ac:spMkLst>
            <pc:docMk/>
            <pc:sldMk cId="0" sldId="263"/>
            <ac:spMk id="13" creationId="{00000000-0000-0000-0000-000000000000}"/>
          </ac:spMkLst>
        </pc:spChg>
        <pc:spChg chg="mod">
          <ac:chgData name="Jon Woolgar" userId="79e783d6c1fa0828" providerId="LiveId" clId="{16E1D1B0-E8F2-4D0F-B18F-169823F2F89C}" dt="2026-06-26T08:01:28.878" v="1" actId="26606"/>
          <ac:spMkLst>
            <pc:docMk/>
            <pc:sldMk cId="0" sldId="263"/>
            <ac:spMk id="14" creationId="{00000000-0000-0000-0000-000000000000}"/>
          </ac:spMkLst>
        </pc:spChg>
        <pc:spChg chg="mod">
          <ac:chgData name="Jon Woolgar" userId="79e783d6c1fa0828" providerId="LiveId" clId="{16E1D1B0-E8F2-4D0F-B18F-169823F2F89C}" dt="2026-06-26T08:01:28.878" v="1" actId="26606"/>
          <ac:spMkLst>
            <pc:docMk/>
            <pc:sldMk cId="0" sldId="263"/>
            <ac:spMk id="15" creationId="{00000000-0000-0000-0000-000000000000}"/>
          </ac:spMkLst>
        </pc:spChg>
        <pc:spChg chg="del">
          <ac:chgData name="Jon Woolgar" userId="79e783d6c1fa0828" providerId="LiveId" clId="{16E1D1B0-E8F2-4D0F-B18F-169823F2F89C}" dt="2026-06-26T08:01:28.878" v="1" actId="26606"/>
          <ac:spMkLst>
            <pc:docMk/>
            <pc:sldMk cId="0" sldId="263"/>
            <ac:spMk id="17" creationId="{00000000-0000-0000-0000-000000000000}"/>
          </ac:spMkLst>
        </pc:spChg>
        <pc:spChg chg="mod replId">
          <ac:chgData name="Jon Woolgar" userId="79e783d6c1fa0828" providerId="LiveId" clId="{16E1D1B0-E8F2-4D0F-B18F-169823F2F89C}" dt="2026-06-26T08:01:28.598" v="0" actId="26606"/>
          <ac:spMkLst>
            <pc:docMk/>
            <pc:sldMk cId="0" sldId="263"/>
            <ac:spMk id="18" creationId="{00000000-0000-0000-0000-000000000000}"/>
          </ac:spMkLst>
        </pc:spChg>
      </pc:sldChg>
      <pc:sldChg chg="add">
        <pc:chgData name="Jon Woolgar" userId="79e783d6c1fa0828" providerId="LiveId" clId="{16E1D1B0-E8F2-4D0F-B18F-169823F2F89C}" dt="2026-06-26T08:01:28.878" v="1" actId="26606"/>
        <pc:sldMkLst>
          <pc:docMk/>
          <pc:sldMk cId="0" sldId="264"/>
        </pc:sldMkLst>
      </pc:sldChg>
      <pc:sldChg chg="add">
        <pc:chgData name="Jon Woolgar" userId="79e783d6c1fa0828" providerId="LiveId" clId="{16E1D1B0-E8F2-4D0F-B18F-169823F2F89C}" dt="2026-06-26T08:01:28.878" v="1" actId="26606"/>
        <pc:sldMkLst>
          <pc:docMk/>
          <pc:sldMk cId="0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6/26/2026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75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2E24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images/image-7578eafc625f79dfc1455194c28c6eef.jpg"/>
          <p:cNvPicPr>
            <a:picLocks noChangeAspect="1"/>
          </p:cNvPicPr>
          <p:nvPr/>
        </p:nvPicPr>
        <p:blipFill>
          <a:blip r:embed="rId3"/>
          <a:srcRect t="7813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F1206">
              <a:alpha val="78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" name="Shape 1"/>
          <p:cNvSpPr/>
          <p:nvPr/>
        </p:nvSpPr>
        <p:spPr>
          <a:xfrm>
            <a:off x="0" y="2194560"/>
            <a:ext cx="9144000" cy="2948940"/>
          </a:xfrm>
          <a:prstGeom prst="rect">
            <a:avLst/>
          </a:prstGeom>
          <a:solidFill>
            <a:srgbClr val="1F1206">
              <a:alpha val="62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" name="Shape 2"/>
          <p:cNvSpPr/>
          <p:nvPr/>
        </p:nvSpPr>
        <p:spPr>
          <a:xfrm>
            <a:off x="548640" y="566928"/>
            <a:ext cx="3427171" cy="365760"/>
          </a:xfrm>
          <a:prstGeom prst="roundRect">
            <a:avLst>
              <a:gd name="adj" fmla="val 50000"/>
            </a:avLst>
          </a:prstGeom>
          <a:solidFill>
            <a:srgbClr val="D2933B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" name="Text 3"/>
          <p:cNvSpPr/>
          <p:nvPr/>
        </p:nvSpPr>
        <p:spPr>
          <a:xfrm>
            <a:off x="548640" y="566928"/>
            <a:ext cx="3427171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120" dirty="0">
                <a:solidFill>
                  <a:srgbClr val="2E24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 ASSEMBLY FOR OUR SCHOOL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502920" y="1993392"/>
            <a:ext cx="749808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5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Pope Comes</a:t>
            </a:r>
            <a:endParaRPr lang="en-US" sz="5200" dirty="0"/>
          </a:p>
          <a:p>
            <a:pPr marL="0" indent="0" algn="l">
              <a:lnSpc>
                <a:spcPts val="5000"/>
              </a:lnSpc>
              <a:buNone/>
            </a:pPr>
            <a:r>
              <a:rPr lang="en-US" sz="5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 the Hills</a:t>
            </a:r>
            <a:endParaRPr lang="en-US" sz="5200" dirty="0"/>
          </a:p>
        </p:txBody>
      </p:sp>
      <p:sp>
        <p:nvSpPr>
          <p:cNvPr id="8" name="Text 5"/>
          <p:cNvSpPr/>
          <p:nvPr/>
        </p:nvSpPr>
        <p:spPr>
          <a:xfrm>
            <a:off x="548640" y="3822192"/>
            <a:ext cx="7772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dirty="0">
                <a:solidFill>
                  <a:srgbClr val="FCE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Pope Leo XIV visits Bamenda, Cameroon</a:t>
            </a:r>
            <a:endParaRPr lang="en-US" sz="2000" dirty="0"/>
          </a:p>
        </p:txBody>
      </p:sp>
      <p:sp>
        <p:nvSpPr>
          <p:cNvPr id="9" name="Shape 6"/>
          <p:cNvSpPr/>
          <p:nvPr/>
        </p:nvSpPr>
        <p:spPr>
          <a:xfrm>
            <a:off x="548640" y="4370832"/>
            <a:ext cx="2011680" cy="420624"/>
          </a:xfrm>
          <a:prstGeom prst="roundRect">
            <a:avLst>
              <a:gd name="adj" fmla="val 21739"/>
            </a:avLst>
          </a:prstGeom>
          <a:solidFill>
            <a:srgbClr val="B14B33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0" name="Text 7"/>
          <p:cNvSpPr/>
          <p:nvPr/>
        </p:nvSpPr>
        <p:spPr>
          <a:xfrm>
            <a:off x="548640" y="4370832"/>
            <a:ext cx="201168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 APRIL 2026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6E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images/image-742a595f998337d571a09af93bfa8564.jpg"/>
          <p:cNvPicPr>
            <a:picLocks noChangeAspect="1"/>
          </p:cNvPicPr>
          <p:nvPr/>
        </p:nvPicPr>
        <p:blipFill>
          <a:blip r:embed="rId3"/>
          <a:srcRect t="32375" b="32375"/>
          <a:stretch/>
        </p:blipFill>
        <p:spPr>
          <a:xfrm>
            <a:off x="0" y="0"/>
            <a:ext cx="9144000" cy="21488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2148840"/>
          </a:xfrm>
          <a:prstGeom prst="rect">
            <a:avLst/>
          </a:prstGeom>
          <a:solidFill>
            <a:srgbClr val="1F1206">
              <a:alpha val="55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" name="Shape 1"/>
          <p:cNvSpPr/>
          <p:nvPr/>
        </p:nvSpPr>
        <p:spPr>
          <a:xfrm>
            <a:off x="502920" y="411480"/>
            <a:ext cx="2958998" cy="365760"/>
          </a:xfrm>
          <a:prstGeom prst="roundRect">
            <a:avLst>
              <a:gd name="adj" fmla="val 50000"/>
            </a:avLst>
          </a:prstGeom>
          <a:solidFill>
            <a:srgbClr val="D2933B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" name="Text 2"/>
          <p:cNvSpPr/>
          <p:nvPr/>
        </p:nvSpPr>
        <p:spPr>
          <a:xfrm>
            <a:off x="502920" y="411480"/>
            <a:ext cx="295899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120" dirty="0">
                <a:solidFill>
                  <a:srgbClr val="2E24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CAN WE TAKE AWAY?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457200" y="822960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Why It Matters to Us</a:t>
            </a:r>
            <a:endParaRPr lang="en-US" sz="3400" dirty="0"/>
          </a:p>
        </p:txBody>
      </p:sp>
      <p:sp>
        <p:nvSpPr>
          <p:cNvPr id="7" name="Text 4"/>
          <p:cNvSpPr/>
          <p:nvPr/>
        </p:nvSpPr>
        <p:spPr>
          <a:xfrm>
            <a:off x="502920" y="1481328"/>
            <a:ext cx="7772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FCE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visit. A message of hope that travels far beyond the hills of Bamenda.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548640" y="2359152"/>
            <a:ext cx="155448" cy="155448"/>
          </a:xfrm>
          <a:prstGeom prst="ellipse">
            <a:avLst/>
          </a:prstGeom>
          <a:solidFill>
            <a:srgbClr val="B14B33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9" name="Text 6"/>
          <p:cNvSpPr/>
          <p:nvPr/>
        </p:nvSpPr>
        <p:spPr>
          <a:xfrm>
            <a:off x="886968" y="2249424"/>
            <a:ext cx="420624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2E24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Peace is everyone’s work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People of different faiths can choose to build peace together.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548640" y="3182112"/>
            <a:ext cx="155448" cy="155448"/>
          </a:xfrm>
          <a:prstGeom prst="ellipse">
            <a:avLst/>
          </a:prstGeom>
          <a:solidFill>
            <a:srgbClr val="B14B33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1" name="Text 8"/>
          <p:cNvSpPr/>
          <p:nvPr/>
        </p:nvSpPr>
        <p:spPr>
          <a:xfrm>
            <a:off x="886968" y="3072384"/>
            <a:ext cx="420624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2E24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Presence matters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Standing with people who suffer brings real hope.</a:t>
            </a:r>
            <a:endParaRPr lang="en-US" sz="1400" dirty="0"/>
          </a:p>
        </p:txBody>
      </p:sp>
      <p:sp>
        <p:nvSpPr>
          <p:cNvPr id="12" name="Shape 9"/>
          <p:cNvSpPr/>
          <p:nvPr/>
        </p:nvSpPr>
        <p:spPr>
          <a:xfrm>
            <a:off x="548640" y="4005072"/>
            <a:ext cx="155448" cy="155448"/>
          </a:xfrm>
          <a:prstGeom prst="ellipse">
            <a:avLst/>
          </a:prstGeom>
          <a:solidFill>
            <a:srgbClr val="B14B33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3" name="Text 10"/>
          <p:cNvSpPr/>
          <p:nvPr/>
        </p:nvSpPr>
        <p:spPr>
          <a:xfrm>
            <a:off x="886968" y="3895344"/>
            <a:ext cx="420624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2E24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Hope over despair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“Today and not tomorrow, now and not in the future.”</a:t>
            </a:r>
            <a:endParaRPr lang="en-US" sz="1400" dirty="0"/>
          </a:p>
        </p:txBody>
      </p:sp>
      <p:sp>
        <p:nvSpPr>
          <p:cNvPr id="14" name="Shape 11"/>
          <p:cNvSpPr/>
          <p:nvPr/>
        </p:nvSpPr>
        <p:spPr>
          <a:xfrm>
            <a:off x="5440680" y="2286000"/>
            <a:ext cx="3200400" cy="2331720"/>
          </a:xfrm>
          <a:prstGeom prst="roundRect">
            <a:avLst>
              <a:gd name="adj" fmla="val 3922"/>
            </a:avLst>
          </a:prstGeom>
          <a:solidFill>
            <a:srgbClr val="2E5A3F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5" name="Text 12"/>
          <p:cNvSpPr/>
          <p:nvPr/>
        </p:nvSpPr>
        <p:spPr>
          <a:xfrm>
            <a:off x="5669280" y="2450592"/>
            <a:ext cx="2743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CE9C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Think &amp; Talk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5669280" y="2926080"/>
            <a:ext cx="278892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Who are the peacemakers in your own life?</a:t>
            </a:r>
            <a:endParaRPr lang="en-US" sz="1400" dirty="0"/>
          </a:p>
          <a:p>
            <a:pPr marL="342900" indent="-342900" algn="l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Where could you “show up” for someone who feels forgotten?</a:t>
            </a:r>
            <a:endParaRPr lang="en-US" sz="1400" dirty="0"/>
          </a:p>
          <a:p>
            <a:pPr marL="342900" indent="-342900" algn="l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is one act of peace you could choose today?</a:t>
            </a:r>
            <a:endParaRPr lang="en-US" sz="1400" dirty="0"/>
          </a:p>
        </p:txBody>
      </p:sp>
      <p:sp>
        <p:nvSpPr>
          <p:cNvPr id="17" name="Text 14"/>
          <p:cNvSpPr/>
          <p:nvPr/>
        </p:nvSpPr>
        <p:spPr>
          <a:xfrm>
            <a:off x="502920" y="4773168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Pope Leo XIV in Bamenda</a:t>
            </a:r>
            <a:r>
              <a:rPr lang="en-US" sz="1400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•   Assembly Resource   •   </a:t>
            </a:r>
            <a:r>
              <a:rPr lang="en-US" sz="1400" b="1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/ 10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6E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images/image-a58b70dd1c796def8e13fb058049e843.jpg"/>
          <p:cNvPicPr>
            <a:picLocks noChangeAspect="1"/>
          </p:cNvPicPr>
          <p:nvPr/>
        </p:nvPicPr>
        <p:blipFill>
          <a:blip r:embed="rId3"/>
          <a:srcRect l="26296" r="26296"/>
          <a:stretch/>
        </p:blipFill>
        <p:spPr>
          <a:xfrm>
            <a:off x="5486400" y="0"/>
            <a:ext cx="36576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486400" y="0"/>
            <a:ext cx="73152" cy="5143500"/>
          </a:xfrm>
          <a:prstGeom prst="rect">
            <a:avLst/>
          </a:prstGeom>
          <a:solidFill>
            <a:srgbClr val="D2933B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" name="Shape 1"/>
          <p:cNvSpPr/>
          <p:nvPr/>
        </p:nvSpPr>
        <p:spPr>
          <a:xfrm>
            <a:off x="502920" y="457200"/>
            <a:ext cx="2607869" cy="365760"/>
          </a:xfrm>
          <a:prstGeom prst="roundRect">
            <a:avLst>
              <a:gd name="adj" fmla="val 50000"/>
            </a:avLst>
          </a:prstGeom>
          <a:solidFill>
            <a:srgbClr val="2E5A3F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" name="Text 2"/>
          <p:cNvSpPr/>
          <p:nvPr/>
        </p:nvSpPr>
        <p:spPr>
          <a:xfrm>
            <a:off x="502920" y="457200"/>
            <a:ext cx="260786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12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WHERE IN THE WORLD?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457200" y="841248"/>
            <a:ext cx="49377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2E241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Meet Cameroon</a:t>
            </a:r>
            <a:endParaRPr lang="en-US" sz="3600" dirty="0"/>
          </a:p>
        </p:txBody>
      </p:sp>
      <p:sp>
        <p:nvSpPr>
          <p:cNvPr id="7" name="Text 4"/>
          <p:cNvSpPr/>
          <p:nvPr/>
        </p:nvSpPr>
        <p:spPr>
          <a:xfrm>
            <a:off x="502920" y="1554480"/>
            <a:ext cx="47548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8C3A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Often called “Africa in miniature” — rainforests, mountains, savanna and coast in one country.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548640" y="2295144"/>
            <a:ext cx="146304" cy="146304"/>
          </a:xfrm>
          <a:prstGeom prst="ellipse">
            <a:avLst/>
          </a:prstGeom>
          <a:solidFill>
            <a:srgbClr val="B14B33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9" name="Text 6"/>
          <p:cNvSpPr/>
          <p:nvPr/>
        </p:nvSpPr>
        <p:spPr>
          <a:xfrm>
            <a:off x="868680" y="2203704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2E24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Central Africa  </a:t>
            </a:r>
            <a:r>
              <a:rPr lang="en-US" sz="1400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large country on the west coast, bigger than the UK.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548640" y="2898648"/>
            <a:ext cx="146304" cy="146304"/>
          </a:xfrm>
          <a:prstGeom prst="ellipse">
            <a:avLst/>
          </a:prstGeom>
          <a:solidFill>
            <a:srgbClr val="B14B33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1" name="Text 8"/>
          <p:cNvSpPr/>
          <p:nvPr/>
        </p:nvSpPr>
        <p:spPr>
          <a:xfrm>
            <a:off x="868680" y="2807208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2E24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~31 million people  </a:t>
            </a:r>
            <a:r>
              <a:rPr lang="en-US" sz="1400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 250 ethnic groups and languages live side by side.</a:t>
            </a:r>
            <a:endParaRPr lang="en-US" sz="1400" dirty="0"/>
          </a:p>
        </p:txBody>
      </p:sp>
      <p:sp>
        <p:nvSpPr>
          <p:cNvPr id="12" name="Shape 9"/>
          <p:cNvSpPr/>
          <p:nvPr/>
        </p:nvSpPr>
        <p:spPr>
          <a:xfrm>
            <a:off x="548640" y="3502152"/>
            <a:ext cx="146304" cy="146304"/>
          </a:xfrm>
          <a:prstGeom prst="ellipse">
            <a:avLst/>
          </a:prstGeom>
          <a:solidFill>
            <a:srgbClr val="B14B33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3" name="Text 10"/>
          <p:cNvSpPr/>
          <p:nvPr/>
        </p:nvSpPr>
        <p:spPr>
          <a:xfrm>
            <a:off x="868680" y="3410712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2E24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Two official languages  </a:t>
            </a:r>
            <a:r>
              <a:rPr lang="en-US" sz="1400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English and French — a legacy of colonial history.</a:t>
            </a:r>
            <a:endParaRPr lang="en-US" sz="1400" dirty="0"/>
          </a:p>
        </p:txBody>
      </p:sp>
      <p:sp>
        <p:nvSpPr>
          <p:cNvPr id="14" name="Shape 11"/>
          <p:cNvSpPr/>
          <p:nvPr/>
        </p:nvSpPr>
        <p:spPr>
          <a:xfrm>
            <a:off x="548640" y="4105656"/>
            <a:ext cx="146304" cy="146304"/>
          </a:xfrm>
          <a:prstGeom prst="ellipse">
            <a:avLst/>
          </a:prstGeom>
          <a:solidFill>
            <a:srgbClr val="B14B33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5" name="Text 12"/>
          <p:cNvSpPr/>
          <p:nvPr/>
        </p:nvSpPr>
        <p:spPr>
          <a:xfrm>
            <a:off x="868680" y="4014216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2E24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Catholic heartland  </a:t>
            </a:r>
            <a:r>
              <a:rPr lang="en-US" sz="1400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Roughly 1 in 3 Cameroonians is Catholic.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502920" y="4773168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Pope Leo XIV in Bamenda</a:t>
            </a:r>
            <a:r>
              <a:rPr lang="en-US" sz="1400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•   Assembly Resource   •   </a:t>
            </a:r>
            <a:r>
              <a:rPr lang="en-US" sz="1400" b="1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/ 10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6E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3675888" y="0"/>
            <a:ext cx="73152" cy="5143500"/>
          </a:xfrm>
          <a:prstGeom prst="rect">
            <a:avLst/>
          </a:prstGeom>
          <a:solidFill>
            <a:srgbClr val="D2933B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" name="Shape 1"/>
          <p:cNvSpPr/>
          <p:nvPr/>
        </p:nvSpPr>
        <p:spPr>
          <a:xfrm>
            <a:off x="3853415" y="279747"/>
            <a:ext cx="2841955" cy="365760"/>
          </a:xfrm>
          <a:prstGeom prst="roundRect">
            <a:avLst>
              <a:gd name="adj" fmla="val 50000"/>
            </a:avLst>
          </a:prstGeom>
          <a:solidFill>
            <a:srgbClr val="B14B33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" name="Text 2"/>
          <p:cNvSpPr/>
          <p:nvPr/>
        </p:nvSpPr>
        <p:spPr>
          <a:xfrm>
            <a:off x="3973984" y="304986"/>
            <a:ext cx="284195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12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CITY ON THE HILLS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4069080" y="841248"/>
            <a:ext cx="47548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300" b="1" dirty="0">
                <a:solidFill>
                  <a:srgbClr val="2E241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Bamenda — “Abakwa”</a:t>
            </a:r>
            <a:endParaRPr lang="en-US" sz="3300" dirty="0"/>
          </a:p>
        </p:txBody>
      </p:sp>
      <p:sp>
        <p:nvSpPr>
          <p:cNvPr id="7" name="Text 4"/>
          <p:cNvSpPr/>
          <p:nvPr/>
        </p:nvSpPr>
        <p:spPr>
          <a:xfrm>
            <a:off x="4251960" y="4082610"/>
            <a:ext cx="4572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8C3A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lively highland city and capital of Cameroon’s English-speaking North-West Region.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4160520" y="2249424"/>
            <a:ext cx="146304" cy="146304"/>
          </a:xfrm>
          <a:prstGeom prst="ellipse">
            <a:avLst/>
          </a:prstGeom>
          <a:solidFill>
            <a:srgbClr val="2E5A3F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9" name="Text 6"/>
          <p:cNvSpPr/>
          <p:nvPr/>
        </p:nvSpPr>
        <p:spPr>
          <a:xfrm>
            <a:off x="4480560" y="2157984"/>
            <a:ext cx="42976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2E5A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 in the hills  </a:t>
            </a:r>
            <a:r>
              <a:rPr lang="en-US" sz="1400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About 1,600 m high — cool, green and famously scenic.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4160520" y="2889504"/>
            <a:ext cx="146304" cy="146304"/>
          </a:xfrm>
          <a:prstGeom prst="ellipse">
            <a:avLst/>
          </a:prstGeom>
          <a:solidFill>
            <a:srgbClr val="2E5A3F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1" name="Text 8"/>
          <p:cNvSpPr/>
          <p:nvPr/>
        </p:nvSpPr>
        <p:spPr>
          <a:xfrm>
            <a:off x="4480560" y="2798064"/>
            <a:ext cx="42976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2E5A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Home to ~600,000  </a:t>
            </a:r>
            <a:r>
              <a:rPr lang="en-US" sz="1400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of Cameroon’s biggest and busiest cities.</a:t>
            </a:r>
            <a:endParaRPr lang="en-US" sz="1400" dirty="0"/>
          </a:p>
        </p:txBody>
      </p:sp>
      <p:sp>
        <p:nvSpPr>
          <p:cNvPr id="14" name="Shape 11"/>
          <p:cNvSpPr/>
          <p:nvPr/>
        </p:nvSpPr>
        <p:spPr>
          <a:xfrm>
            <a:off x="4229881" y="3520068"/>
            <a:ext cx="146304" cy="146304"/>
          </a:xfrm>
          <a:prstGeom prst="ellipse">
            <a:avLst/>
          </a:prstGeom>
          <a:solidFill>
            <a:srgbClr val="2E5A3F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5" name="Text 12"/>
          <p:cNvSpPr/>
          <p:nvPr/>
        </p:nvSpPr>
        <p:spPr>
          <a:xfrm>
            <a:off x="4480560" y="3465576"/>
            <a:ext cx="42976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2E5A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Pidgin English  </a:t>
            </a:r>
            <a:r>
              <a:rPr lang="en-US" sz="1400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Heard in shops and on the streets every day.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4114800" y="4773168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Pope Leo XIV in Bamenda</a:t>
            </a:r>
            <a:r>
              <a:rPr lang="en-US" sz="1400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•   Assembly Resource   •   </a:t>
            </a:r>
            <a:r>
              <a:rPr lang="en-US" sz="1400" b="1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/ 10</a:t>
            </a:r>
            <a:endParaRPr lang="en-US" sz="1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307F725-AFAF-9158-7794-395985C37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29" y="2570792"/>
            <a:ext cx="3428684" cy="20448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2B25926-6EB6-B7C3-CCB4-D99FAFC9D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53" y="695797"/>
            <a:ext cx="3523267" cy="17539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6E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2607869" cy="365760"/>
          </a:xfrm>
          <a:prstGeom prst="roundRect">
            <a:avLst>
              <a:gd name="adj" fmla="val 50000"/>
            </a:avLst>
          </a:prstGeom>
          <a:solidFill>
            <a:srgbClr val="8C3A28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502920" y="457200"/>
            <a:ext cx="260786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12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PEACE IS NEEDED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457200" y="841248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2E241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City That Has Known Hardship</a:t>
            </a:r>
            <a:endParaRPr lang="en-US" sz="3200" dirty="0"/>
          </a:p>
        </p:txBody>
      </p:sp>
      <p:sp>
        <p:nvSpPr>
          <p:cNvPr id="6" name="Text 3"/>
          <p:cNvSpPr/>
          <p:nvPr/>
        </p:nvSpPr>
        <p:spPr>
          <a:xfrm>
            <a:off x="5532120" y="4334256"/>
            <a:ext cx="3108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Schools have been forced to close.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502920" y="1517904"/>
            <a:ext cx="484632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2E24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Since 2016, Cameroon’s English-speaking North-West and South-West have been caught in a conflict often called the “Anglophone Crisis” — a struggle between the English-speaking minority and the government.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502920" y="2724912"/>
            <a:ext cx="1517904" cy="1234440"/>
          </a:xfrm>
          <a:prstGeom prst="rect">
            <a:avLst/>
          </a:prstGeom>
          <a:solidFill>
            <a:srgbClr val="FCF7EC"/>
          </a:solidFill>
          <a:ln w="12700">
            <a:solidFill>
              <a:srgbClr val="E3D6C2"/>
            </a:solidFill>
            <a:prstDash val="solid"/>
          </a:ln>
          <a:effectLst>
            <a:outerShdw blurRad="63500" dist="254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" name="Shape 6"/>
          <p:cNvSpPr/>
          <p:nvPr/>
        </p:nvSpPr>
        <p:spPr>
          <a:xfrm>
            <a:off x="502920" y="2724912"/>
            <a:ext cx="1517904" cy="73152"/>
          </a:xfrm>
          <a:prstGeom prst="rect">
            <a:avLst/>
          </a:prstGeom>
          <a:solidFill>
            <a:srgbClr val="B14B33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0" name="Text 7"/>
          <p:cNvSpPr/>
          <p:nvPr/>
        </p:nvSpPr>
        <p:spPr>
          <a:xfrm>
            <a:off x="502920" y="2907792"/>
            <a:ext cx="151790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B14B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 yrs</a:t>
            </a:r>
            <a:endParaRPr lang="en-US" sz="2300" dirty="0"/>
          </a:p>
        </p:txBody>
      </p:sp>
      <p:sp>
        <p:nvSpPr>
          <p:cNvPr id="11" name="Text 8"/>
          <p:cNvSpPr/>
          <p:nvPr/>
        </p:nvSpPr>
        <p:spPr>
          <a:xfrm>
            <a:off x="502920" y="3493008"/>
            <a:ext cx="151790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conflict</a:t>
            </a:r>
            <a:endParaRPr lang="en-US" sz="1400" dirty="0"/>
          </a:p>
        </p:txBody>
      </p:sp>
      <p:sp>
        <p:nvSpPr>
          <p:cNvPr id="12" name="Shape 9"/>
          <p:cNvSpPr/>
          <p:nvPr/>
        </p:nvSpPr>
        <p:spPr>
          <a:xfrm>
            <a:off x="2167128" y="2724912"/>
            <a:ext cx="1517904" cy="1234440"/>
          </a:xfrm>
          <a:prstGeom prst="rect">
            <a:avLst/>
          </a:prstGeom>
          <a:solidFill>
            <a:srgbClr val="FCF7EC"/>
          </a:solidFill>
          <a:ln w="12700">
            <a:solidFill>
              <a:srgbClr val="E3D6C2"/>
            </a:solidFill>
            <a:prstDash val="solid"/>
          </a:ln>
          <a:effectLst>
            <a:outerShdw blurRad="63500" dist="254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" name="Shape 10"/>
          <p:cNvSpPr/>
          <p:nvPr/>
        </p:nvSpPr>
        <p:spPr>
          <a:xfrm>
            <a:off x="2167128" y="2724912"/>
            <a:ext cx="1517904" cy="73152"/>
          </a:xfrm>
          <a:prstGeom prst="rect">
            <a:avLst/>
          </a:prstGeom>
          <a:solidFill>
            <a:srgbClr val="D2933B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4" name="Text 11"/>
          <p:cNvSpPr/>
          <p:nvPr/>
        </p:nvSpPr>
        <p:spPr>
          <a:xfrm>
            <a:off x="2167128" y="2907792"/>
            <a:ext cx="151790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D2933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500,000+</a:t>
            </a:r>
            <a:endParaRPr lang="en-US" sz="2300" dirty="0"/>
          </a:p>
        </p:txBody>
      </p:sp>
      <p:sp>
        <p:nvSpPr>
          <p:cNvPr id="15" name="Text 12"/>
          <p:cNvSpPr/>
          <p:nvPr/>
        </p:nvSpPr>
        <p:spPr>
          <a:xfrm>
            <a:off x="2167128" y="3493008"/>
            <a:ext cx="151790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displaced</a:t>
            </a:r>
            <a:endParaRPr lang="en-US" sz="1400" dirty="0"/>
          </a:p>
        </p:txBody>
      </p:sp>
      <p:sp>
        <p:nvSpPr>
          <p:cNvPr id="16" name="Shape 13"/>
          <p:cNvSpPr/>
          <p:nvPr/>
        </p:nvSpPr>
        <p:spPr>
          <a:xfrm>
            <a:off x="3831336" y="2724912"/>
            <a:ext cx="1517904" cy="1234440"/>
          </a:xfrm>
          <a:prstGeom prst="rect">
            <a:avLst/>
          </a:prstGeom>
          <a:solidFill>
            <a:srgbClr val="FCF7EC"/>
          </a:solidFill>
          <a:ln w="12700">
            <a:solidFill>
              <a:srgbClr val="E3D6C2"/>
            </a:solidFill>
            <a:prstDash val="solid"/>
          </a:ln>
          <a:effectLst>
            <a:outerShdw blurRad="63500" dist="254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7" name="Shape 14"/>
          <p:cNvSpPr/>
          <p:nvPr/>
        </p:nvSpPr>
        <p:spPr>
          <a:xfrm>
            <a:off x="3831336" y="2724912"/>
            <a:ext cx="1517904" cy="73152"/>
          </a:xfrm>
          <a:prstGeom prst="rect">
            <a:avLst/>
          </a:prstGeom>
          <a:solidFill>
            <a:srgbClr val="2E5A3F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8" name="Text 15"/>
          <p:cNvSpPr/>
          <p:nvPr/>
        </p:nvSpPr>
        <p:spPr>
          <a:xfrm>
            <a:off x="3831336" y="2907792"/>
            <a:ext cx="151790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2E5A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Schools</a:t>
            </a:r>
            <a:endParaRPr lang="en-US" sz="2300" dirty="0"/>
          </a:p>
        </p:txBody>
      </p:sp>
      <p:sp>
        <p:nvSpPr>
          <p:cNvPr id="19" name="Text 16"/>
          <p:cNvSpPr/>
          <p:nvPr/>
        </p:nvSpPr>
        <p:spPr>
          <a:xfrm>
            <a:off x="3831336" y="3493008"/>
            <a:ext cx="151790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closed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502920" y="4114800"/>
            <a:ext cx="48920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2E5A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sign of hope:  </a:t>
            </a:r>
            <a:r>
              <a:rPr lang="en-US" sz="1400" dirty="0">
                <a:solidFill>
                  <a:srgbClr val="2E24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Christian and Muslim leaders have come together to form a Movement for Peace.</a:t>
            </a:r>
            <a:endParaRPr lang="en-US" sz="1400" dirty="0"/>
          </a:p>
        </p:txBody>
      </p:sp>
      <p:sp>
        <p:nvSpPr>
          <p:cNvPr id="21" name="Text 18"/>
          <p:cNvSpPr/>
          <p:nvPr/>
        </p:nvSpPr>
        <p:spPr>
          <a:xfrm>
            <a:off x="502920" y="4773168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Pope Leo XIV in Bamenda</a:t>
            </a:r>
            <a:r>
              <a:rPr lang="en-US" sz="1400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•   Assembly Resource   •   </a:t>
            </a:r>
            <a:r>
              <a:rPr lang="en-US" sz="1400" b="1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/ 10</a:t>
            </a:r>
            <a:endParaRPr lang="en-US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543F60-838E-6119-EBAC-CB4001EC9AC2}"/>
              </a:ext>
            </a:extLst>
          </p:cNvPr>
          <p:cNvSpPr txBox="1"/>
          <p:nvPr/>
        </p:nvSpPr>
        <p:spPr>
          <a:xfrm>
            <a:off x="4115915" y="169542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E9A0C7-32DC-3024-6E54-CB3F9813E4BD}"/>
              </a:ext>
            </a:extLst>
          </p:cNvPr>
          <p:cNvSpPr txBox="1"/>
          <p:nvPr/>
        </p:nvSpPr>
        <p:spPr>
          <a:xfrm>
            <a:off x="2286000" y="238754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BDBF16-C3F6-CD91-B896-8D07C29BAB22}"/>
              </a:ext>
            </a:extLst>
          </p:cNvPr>
          <p:cNvSpPr txBox="1"/>
          <p:nvPr/>
        </p:nvSpPr>
        <p:spPr>
          <a:xfrm>
            <a:off x="2286000" y="238754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292D9AA-D4E6-490B-A54E-1172664F1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960" y="1451127"/>
            <a:ext cx="3488398" cy="25781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E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images/image-6169704b8d290cc0cf63c2609c697bad.jpg"/>
          <p:cNvPicPr>
            <a:picLocks noChangeAspect="1"/>
          </p:cNvPicPr>
          <p:nvPr/>
        </p:nvPicPr>
        <p:blipFill>
          <a:blip r:embed="rId3"/>
          <a:srcRect l="25704" r="25704"/>
          <a:stretch/>
        </p:blipFill>
        <p:spPr>
          <a:xfrm>
            <a:off x="5394960" y="0"/>
            <a:ext cx="374904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394960" y="0"/>
            <a:ext cx="73152" cy="5143500"/>
          </a:xfrm>
          <a:prstGeom prst="rect">
            <a:avLst/>
          </a:prstGeom>
          <a:solidFill>
            <a:srgbClr val="D2933B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" name="Shape 1"/>
          <p:cNvSpPr/>
          <p:nvPr/>
        </p:nvSpPr>
        <p:spPr>
          <a:xfrm>
            <a:off x="502920" y="457200"/>
            <a:ext cx="2490826" cy="365760"/>
          </a:xfrm>
          <a:prstGeom prst="roundRect">
            <a:avLst>
              <a:gd name="adj" fmla="val 50000"/>
            </a:avLst>
          </a:prstGeom>
          <a:solidFill>
            <a:srgbClr val="2E5A3F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" name="Text 2"/>
          <p:cNvSpPr/>
          <p:nvPr/>
        </p:nvSpPr>
        <p:spPr>
          <a:xfrm>
            <a:off x="502920" y="457200"/>
            <a:ext cx="249082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12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MEET THE MESSENGER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457200" y="841248"/>
            <a:ext cx="4846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2E241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Pope Leo XIV</a:t>
            </a:r>
            <a:endParaRPr lang="en-US" sz="3200" dirty="0"/>
          </a:p>
        </p:txBody>
      </p:sp>
      <p:sp>
        <p:nvSpPr>
          <p:cNvPr id="7" name="Shape 4"/>
          <p:cNvSpPr/>
          <p:nvPr/>
        </p:nvSpPr>
        <p:spPr>
          <a:xfrm>
            <a:off x="548640" y="1645920"/>
            <a:ext cx="146304" cy="146304"/>
          </a:xfrm>
          <a:prstGeom prst="ellipse">
            <a:avLst/>
          </a:prstGeom>
          <a:solidFill>
            <a:srgbClr val="B14B33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8" name="Text 5"/>
          <p:cNvSpPr/>
          <p:nvPr/>
        </p:nvSpPr>
        <p:spPr>
          <a:xfrm>
            <a:off x="868680" y="1554480"/>
            <a:ext cx="434340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2E24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first American pope  </a:t>
            </a:r>
            <a:r>
              <a:rPr lang="en-US" sz="1400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Born Robert Prevost in Chicago in 1955.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548640" y="2276856"/>
            <a:ext cx="146304" cy="146304"/>
          </a:xfrm>
          <a:prstGeom prst="ellipse">
            <a:avLst/>
          </a:prstGeom>
          <a:solidFill>
            <a:srgbClr val="B14B33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0" name="Text 7"/>
          <p:cNvSpPr/>
          <p:nvPr/>
        </p:nvSpPr>
        <p:spPr>
          <a:xfrm>
            <a:off x="868680" y="2185416"/>
            <a:ext cx="434340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2E24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missionary at heart  </a:t>
            </a:r>
            <a:r>
              <a:rPr lang="en-US" sz="1400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Served for years in Peru as an Augustinian friar.</a:t>
            </a:r>
            <a:endParaRPr lang="en-US" sz="1400" dirty="0"/>
          </a:p>
        </p:txBody>
      </p:sp>
      <p:sp>
        <p:nvSpPr>
          <p:cNvPr id="11" name="Shape 8"/>
          <p:cNvSpPr/>
          <p:nvPr/>
        </p:nvSpPr>
        <p:spPr>
          <a:xfrm>
            <a:off x="548640" y="2907792"/>
            <a:ext cx="146304" cy="146304"/>
          </a:xfrm>
          <a:prstGeom prst="ellipse">
            <a:avLst/>
          </a:prstGeom>
          <a:solidFill>
            <a:srgbClr val="B14B33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2" name="Text 9"/>
          <p:cNvSpPr/>
          <p:nvPr/>
        </p:nvSpPr>
        <p:spPr>
          <a:xfrm>
            <a:off x="868680" y="2816352"/>
            <a:ext cx="434340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2E24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Elected in 2025  </a:t>
            </a:r>
            <a:r>
              <a:rPr lang="en-US" sz="1400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Became leader of the Catholic Church on 8 May 2025.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548640" y="3538728"/>
            <a:ext cx="146304" cy="146304"/>
          </a:xfrm>
          <a:prstGeom prst="ellipse">
            <a:avLst/>
          </a:prstGeom>
          <a:solidFill>
            <a:srgbClr val="B14B33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4" name="Text 11"/>
          <p:cNvSpPr/>
          <p:nvPr/>
        </p:nvSpPr>
        <p:spPr>
          <a:xfrm>
            <a:off x="868680" y="3447288"/>
            <a:ext cx="434340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2E24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peacemaker  </a:t>
            </a:r>
            <a:r>
              <a:rPr lang="en-US" sz="1400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His motto: “In the One, we are one.”</a:t>
            </a:r>
            <a:endParaRPr lang="en-US" sz="1400" dirty="0"/>
          </a:p>
        </p:txBody>
      </p:sp>
      <p:sp>
        <p:nvSpPr>
          <p:cNvPr id="15" name="Shape 12"/>
          <p:cNvSpPr/>
          <p:nvPr/>
        </p:nvSpPr>
        <p:spPr>
          <a:xfrm>
            <a:off x="502920" y="4160520"/>
            <a:ext cx="4709160" cy="603504"/>
          </a:xfrm>
          <a:prstGeom prst="roundRect">
            <a:avLst>
              <a:gd name="adj" fmla="val 12121"/>
            </a:avLst>
          </a:prstGeom>
          <a:solidFill>
            <a:srgbClr val="2E5A3F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6" name="Text 13"/>
          <p:cNvSpPr/>
          <p:nvPr/>
        </p:nvSpPr>
        <p:spPr>
          <a:xfrm>
            <a:off x="658368" y="4160520"/>
            <a:ext cx="43891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CE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Africa 2026:  </a:t>
            </a: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 11-day journey across 4 countries — Bamenda was its heart.</a:t>
            </a:r>
            <a:endParaRPr lang="en-US" sz="1400" dirty="0"/>
          </a:p>
        </p:txBody>
      </p:sp>
      <p:sp>
        <p:nvSpPr>
          <p:cNvPr id="17" name="Text 14"/>
          <p:cNvSpPr/>
          <p:nvPr/>
        </p:nvSpPr>
        <p:spPr>
          <a:xfrm>
            <a:off x="502920" y="4773168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Pope Leo XIV in Bamenda</a:t>
            </a:r>
            <a:r>
              <a:rPr lang="en-US" sz="1400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•   Assembly Resource   •   </a:t>
            </a:r>
            <a:r>
              <a:rPr lang="en-US" sz="1400" b="1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/ 10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E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2958998" cy="365760"/>
          </a:xfrm>
          <a:prstGeom prst="roundRect">
            <a:avLst>
              <a:gd name="adj" fmla="val 50000"/>
            </a:avLst>
          </a:prstGeom>
          <a:solidFill>
            <a:srgbClr val="D2933B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502920" y="457200"/>
            <a:ext cx="295899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120" dirty="0">
                <a:solidFill>
                  <a:srgbClr val="2E24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THURSDAY 16 APRIL 2026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457200" y="841248"/>
            <a:ext cx="5486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300" b="1" dirty="0">
                <a:solidFill>
                  <a:srgbClr val="2E241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Big Day in Bamenda</a:t>
            </a:r>
            <a:endParaRPr lang="en-US" sz="3300" dirty="0"/>
          </a:p>
        </p:txBody>
      </p:sp>
      <p:sp>
        <p:nvSpPr>
          <p:cNvPr id="6" name="Text 3"/>
          <p:cNvSpPr/>
          <p:nvPr/>
        </p:nvSpPr>
        <p:spPr>
          <a:xfrm>
            <a:off x="5852160" y="4297680"/>
            <a:ext cx="2788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Saint Joseph’s Cathedral, Bamenda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502920" y="1645920"/>
            <a:ext cx="96012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11:0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502920" y="1591056"/>
            <a:ext cx="40233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2E5A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Touchdown  11:00</a:t>
            </a:r>
            <a:endParaRPr lang="en-US" sz="15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Pope lands at Bamenda Airport to huge, cheering crowds.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548640" y="2596896"/>
            <a:ext cx="40233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2E5A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Meeting for Peace 11:30</a:t>
            </a:r>
            <a:endParaRPr lang="en-US" sz="15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 gathers with community and faith leaders at the Cathedral.</a:t>
            </a:r>
            <a:endParaRPr lang="en-US" sz="1500" dirty="0"/>
          </a:p>
        </p:txBody>
      </p:sp>
      <p:sp>
        <p:nvSpPr>
          <p:cNvPr id="15" name="Text 12"/>
          <p:cNvSpPr/>
          <p:nvPr/>
        </p:nvSpPr>
        <p:spPr>
          <a:xfrm>
            <a:off x="548640" y="3602736"/>
            <a:ext cx="40233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2E5A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Open-air Mass  15:30</a:t>
            </a:r>
            <a:endParaRPr lang="en-US" sz="15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Thousands of the faithful celebrate Mass at the airport.</a:t>
            </a:r>
            <a:endParaRPr lang="en-US" sz="1500" dirty="0"/>
          </a:p>
        </p:txBody>
      </p:sp>
      <p:sp>
        <p:nvSpPr>
          <p:cNvPr id="16" name="Text 13"/>
          <p:cNvSpPr/>
          <p:nvPr/>
        </p:nvSpPr>
        <p:spPr>
          <a:xfrm>
            <a:off x="502920" y="4773168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Pope Leo XIV in Bamenda</a:t>
            </a:r>
            <a:r>
              <a:rPr lang="en-US" sz="1400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•   Assembly Resource   •   </a:t>
            </a:r>
            <a:r>
              <a:rPr lang="en-US" sz="1400" b="1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/ 10</a:t>
            </a:r>
            <a:endParaRPr lang="en-US" sz="1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5A3EC8-3FEE-ACD6-9947-E34E26739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360" y="1645920"/>
            <a:ext cx="3840480" cy="24190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E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11480"/>
            <a:ext cx="1671523" cy="365760"/>
          </a:xfrm>
          <a:prstGeom prst="roundRect">
            <a:avLst>
              <a:gd name="adj" fmla="val 50000"/>
            </a:avLst>
          </a:prstGeom>
          <a:solidFill>
            <a:srgbClr val="B14B33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502920" y="411480"/>
            <a:ext cx="1671523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12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PICTURES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457200" y="786384"/>
            <a:ext cx="822960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100" b="1" dirty="0">
                <a:solidFill>
                  <a:srgbClr val="2E241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Pope Leo XIV in Bamenda</a:t>
            </a:r>
            <a:endParaRPr lang="en-US" sz="3100" dirty="0"/>
          </a:p>
        </p:txBody>
      </p:sp>
      <p:pic>
        <p:nvPicPr>
          <p:cNvPr id="5" name="Image 0" descr="images/image-1e852ee3c3303390f3ad05b2783d8a40.jpg"/>
          <p:cNvPicPr>
            <a:picLocks noChangeAspect="1"/>
          </p:cNvPicPr>
          <p:nvPr/>
        </p:nvPicPr>
        <p:blipFill>
          <a:blip r:embed="rId3"/>
          <a:srcRect t="20814" b="20814"/>
          <a:stretch/>
        </p:blipFill>
        <p:spPr>
          <a:xfrm>
            <a:off x="502920" y="1481328"/>
            <a:ext cx="4041648" cy="1572768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02920" y="2670048"/>
            <a:ext cx="4041648" cy="384048"/>
          </a:xfrm>
          <a:prstGeom prst="rect">
            <a:avLst/>
          </a:prstGeom>
          <a:solidFill>
            <a:srgbClr val="1F1206">
              <a:alpha val="82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7" name="Text 4"/>
          <p:cNvSpPr/>
          <p:nvPr/>
        </p:nvSpPr>
        <p:spPr>
          <a:xfrm>
            <a:off x="612648" y="2670048"/>
            <a:ext cx="382219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Greeting the cheering crowds</a:t>
            </a:r>
            <a:endParaRPr lang="en-US" sz="1400" dirty="0"/>
          </a:p>
        </p:txBody>
      </p:sp>
      <p:pic>
        <p:nvPicPr>
          <p:cNvPr id="8" name="Image 1" descr="images/image-cd50bf9490bc83f1a936fd9456ce50be.jpg"/>
          <p:cNvPicPr>
            <a:picLocks noChangeAspect="1"/>
          </p:cNvPicPr>
          <p:nvPr/>
        </p:nvPicPr>
        <p:blipFill>
          <a:blip r:embed="rId4"/>
          <a:srcRect t="20814" b="20814"/>
          <a:stretch/>
        </p:blipFill>
        <p:spPr>
          <a:xfrm>
            <a:off x="4690872" y="1481328"/>
            <a:ext cx="4041648" cy="1572768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4690872" y="2670048"/>
            <a:ext cx="4041648" cy="384048"/>
          </a:xfrm>
          <a:prstGeom prst="rect">
            <a:avLst/>
          </a:prstGeom>
          <a:solidFill>
            <a:srgbClr val="1F1206">
              <a:alpha val="82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0" name="Text 6"/>
          <p:cNvSpPr/>
          <p:nvPr/>
        </p:nvSpPr>
        <p:spPr>
          <a:xfrm>
            <a:off x="4800600" y="2670048"/>
            <a:ext cx="382219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Honouring a Grassfields Fon</a:t>
            </a:r>
            <a:endParaRPr lang="en-US" sz="1400" dirty="0"/>
          </a:p>
        </p:txBody>
      </p:sp>
      <p:pic>
        <p:nvPicPr>
          <p:cNvPr id="11" name="Image 2" descr="images/image-c8344740c6ec070c7cf6095468677d9b.jpg"/>
          <p:cNvPicPr>
            <a:picLocks noChangeAspect="1"/>
          </p:cNvPicPr>
          <p:nvPr/>
        </p:nvPicPr>
        <p:blipFill>
          <a:blip r:embed="rId5"/>
          <a:srcRect t="20814" b="20814"/>
          <a:stretch/>
        </p:blipFill>
        <p:spPr>
          <a:xfrm>
            <a:off x="502920" y="3200400"/>
            <a:ext cx="4041648" cy="1572768"/>
          </a:xfrm>
          <a:prstGeom prst="rect">
            <a:avLst/>
          </a:prstGeom>
        </p:spPr>
      </p:pic>
      <p:sp>
        <p:nvSpPr>
          <p:cNvPr id="12" name="Shape 7"/>
          <p:cNvSpPr/>
          <p:nvPr/>
        </p:nvSpPr>
        <p:spPr>
          <a:xfrm>
            <a:off x="502920" y="4389120"/>
            <a:ext cx="4041648" cy="384048"/>
          </a:xfrm>
          <a:prstGeom prst="rect">
            <a:avLst/>
          </a:prstGeom>
          <a:solidFill>
            <a:srgbClr val="1F1206">
              <a:alpha val="82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3" name="Text 8"/>
          <p:cNvSpPr/>
          <p:nvPr/>
        </p:nvSpPr>
        <p:spPr>
          <a:xfrm>
            <a:off x="612648" y="4389120"/>
            <a:ext cx="382219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blessing for the children</a:t>
            </a:r>
            <a:endParaRPr lang="en-US" sz="1400" dirty="0"/>
          </a:p>
        </p:txBody>
      </p:sp>
      <p:pic>
        <p:nvPicPr>
          <p:cNvPr id="14" name="Image 3" descr="images/image-af32d553e71d42f94423055fc5f58f13.jpg"/>
          <p:cNvPicPr>
            <a:picLocks noChangeAspect="1"/>
          </p:cNvPicPr>
          <p:nvPr/>
        </p:nvPicPr>
        <p:blipFill>
          <a:blip r:embed="rId6"/>
          <a:srcRect t="20814" b="20814"/>
          <a:stretch/>
        </p:blipFill>
        <p:spPr>
          <a:xfrm>
            <a:off x="4690872" y="3200400"/>
            <a:ext cx="4041648" cy="1572768"/>
          </a:xfrm>
          <a:prstGeom prst="rect">
            <a:avLst/>
          </a:prstGeom>
        </p:spPr>
      </p:pic>
      <p:sp>
        <p:nvSpPr>
          <p:cNvPr id="15" name="Shape 9"/>
          <p:cNvSpPr/>
          <p:nvPr/>
        </p:nvSpPr>
        <p:spPr>
          <a:xfrm>
            <a:off x="4690872" y="4389120"/>
            <a:ext cx="4041648" cy="384048"/>
          </a:xfrm>
          <a:prstGeom prst="rect">
            <a:avLst/>
          </a:prstGeom>
          <a:solidFill>
            <a:srgbClr val="1F1206">
              <a:alpha val="82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6" name="Text 10"/>
          <p:cNvSpPr/>
          <p:nvPr/>
        </p:nvSpPr>
        <p:spPr>
          <a:xfrm>
            <a:off x="4800600" y="4389120"/>
            <a:ext cx="382219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sea of welcome flags</a:t>
            </a:r>
            <a:endParaRPr lang="en-US" sz="1400" dirty="0"/>
          </a:p>
        </p:txBody>
      </p:sp>
      <p:sp>
        <p:nvSpPr>
          <p:cNvPr id="17" name="Text 11"/>
          <p:cNvSpPr/>
          <p:nvPr/>
        </p:nvSpPr>
        <p:spPr>
          <a:xfrm>
            <a:off x="502920" y="4773168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Pope Leo XIV in Bamenda</a:t>
            </a:r>
            <a:r>
              <a:rPr lang="en-US" sz="1400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•   Assembly Resource   •   </a:t>
            </a:r>
            <a:r>
              <a:rPr lang="en-US" sz="1400" b="1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 / 10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E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images/image-6efeb7ccff6aa536e6f1b06839af907e.jpg"/>
          <p:cNvPicPr>
            <a:picLocks noChangeAspect="1"/>
          </p:cNvPicPr>
          <p:nvPr/>
        </p:nvPicPr>
        <p:blipFill>
          <a:blip r:embed="rId3"/>
          <a:srcRect l="6548" r="6548"/>
          <a:stretch/>
        </p:blipFill>
        <p:spPr>
          <a:xfrm>
            <a:off x="5806440" y="0"/>
            <a:ext cx="3337560" cy="2560320"/>
          </a:xfrm>
          <a:prstGeom prst="rect">
            <a:avLst/>
          </a:prstGeom>
        </p:spPr>
      </p:pic>
      <p:pic>
        <p:nvPicPr>
          <p:cNvPr id="3" name="Image 1" descr="images/image-d8399c406e069294333d0fcb9e209265.jpg"/>
          <p:cNvPicPr>
            <a:picLocks noChangeAspect="1"/>
          </p:cNvPicPr>
          <p:nvPr/>
        </p:nvPicPr>
        <p:blipFill>
          <a:blip r:embed="rId4"/>
          <a:srcRect l="6932" r="6932"/>
          <a:stretch/>
        </p:blipFill>
        <p:spPr>
          <a:xfrm>
            <a:off x="5806440" y="2560320"/>
            <a:ext cx="3337560" cy="258318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5733288" y="0"/>
            <a:ext cx="73152" cy="5143500"/>
          </a:xfrm>
          <a:prstGeom prst="rect">
            <a:avLst/>
          </a:prstGeom>
          <a:solidFill>
            <a:srgbClr val="D2933B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" name="Shape 1"/>
          <p:cNvSpPr/>
          <p:nvPr/>
        </p:nvSpPr>
        <p:spPr>
          <a:xfrm>
            <a:off x="502920" y="457200"/>
            <a:ext cx="2724912" cy="365760"/>
          </a:xfrm>
          <a:prstGeom prst="roundRect">
            <a:avLst>
              <a:gd name="adj" fmla="val 50000"/>
            </a:avLst>
          </a:prstGeom>
          <a:solidFill>
            <a:srgbClr val="2E5A3F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" name="Text 2"/>
          <p:cNvSpPr/>
          <p:nvPr/>
        </p:nvSpPr>
        <p:spPr>
          <a:xfrm>
            <a:off x="502920" y="457200"/>
            <a:ext cx="272491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12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 THE OPEN-AIR MASS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457200" y="841248"/>
            <a:ext cx="5212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100" b="1" dirty="0">
                <a:solidFill>
                  <a:srgbClr val="2E241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Highlights from the Mass</a:t>
            </a:r>
            <a:endParaRPr lang="en-US" sz="3100" dirty="0"/>
          </a:p>
        </p:txBody>
      </p:sp>
      <p:sp>
        <p:nvSpPr>
          <p:cNvPr id="8" name="Shape 4"/>
          <p:cNvSpPr/>
          <p:nvPr/>
        </p:nvSpPr>
        <p:spPr>
          <a:xfrm>
            <a:off x="548640" y="1627632"/>
            <a:ext cx="146304" cy="146304"/>
          </a:xfrm>
          <a:prstGeom prst="ellipse">
            <a:avLst/>
          </a:prstGeom>
          <a:solidFill>
            <a:srgbClr val="B14B33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9" name="Text 5"/>
          <p:cNvSpPr/>
          <p:nvPr/>
        </p:nvSpPr>
        <p:spPr>
          <a:xfrm>
            <a:off x="868680" y="1536192"/>
            <a:ext cx="45262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2E24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Thousands gathered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faithful filled the airfield for an open-air Mass under the highland sun.</a:t>
            </a:r>
            <a:endParaRPr lang="en-US" sz="1400" dirty="0"/>
          </a:p>
        </p:txBody>
      </p:sp>
      <p:sp>
        <p:nvSpPr>
          <p:cNvPr id="10" name="Shape 6"/>
          <p:cNvSpPr/>
          <p:nvPr/>
        </p:nvSpPr>
        <p:spPr>
          <a:xfrm>
            <a:off x="548640" y="2395728"/>
            <a:ext cx="146304" cy="146304"/>
          </a:xfrm>
          <a:prstGeom prst="ellipse">
            <a:avLst/>
          </a:prstGeom>
          <a:solidFill>
            <a:srgbClr val="B14B33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1" name="Text 7"/>
          <p:cNvSpPr/>
          <p:nvPr/>
        </p:nvSpPr>
        <p:spPr>
          <a:xfrm>
            <a:off x="868680" y="2304288"/>
            <a:ext cx="45262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2E24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festival of colour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Choirs, drums and dancing wove Grassfields culture into the celebration.</a:t>
            </a:r>
            <a:endParaRPr lang="en-US" sz="1400" dirty="0"/>
          </a:p>
        </p:txBody>
      </p:sp>
      <p:sp>
        <p:nvSpPr>
          <p:cNvPr id="12" name="Shape 8"/>
          <p:cNvSpPr/>
          <p:nvPr/>
        </p:nvSpPr>
        <p:spPr>
          <a:xfrm>
            <a:off x="548640" y="3163824"/>
            <a:ext cx="146304" cy="146304"/>
          </a:xfrm>
          <a:prstGeom prst="ellipse">
            <a:avLst/>
          </a:prstGeom>
          <a:solidFill>
            <a:srgbClr val="B14B33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3" name="Text 9"/>
          <p:cNvSpPr/>
          <p:nvPr/>
        </p:nvSpPr>
        <p:spPr>
          <a:xfrm>
            <a:off x="868680" y="3072384"/>
            <a:ext cx="45262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2E24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Gifts of the people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 Offertory procession carried woven baskets and local gifts to the altar.</a:t>
            </a:r>
            <a:endParaRPr lang="en-US" sz="1400" dirty="0"/>
          </a:p>
        </p:txBody>
      </p:sp>
      <p:sp>
        <p:nvSpPr>
          <p:cNvPr id="14" name="Shape 10"/>
          <p:cNvSpPr/>
          <p:nvPr/>
        </p:nvSpPr>
        <p:spPr>
          <a:xfrm>
            <a:off x="502920" y="3913632"/>
            <a:ext cx="4937760" cy="841248"/>
          </a:xfrm>
          <a:prstGeom prst="roundRect">
            <a:avLst>
              <a:gd name="adj" fmla="val 8696"/>
            </a:avLst>
          </a:prstGeom>
          <a:solidFill>
            <a:srgbClr val="2E5A3F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5" name="Text 11"/>
          <p:cNvSpPr/>
          <p:nvPr/>
        </p:nvSpPr>
        <p:spPr>
          <a:xfrm>
            <a:off x="685800" y="3968496"/>
            <a:ext cx="4572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“The word of the Lord opens up new possibilities — today and not tomorrow, now and not in the future.”</a:t>
            </a:r>
            <a:endParaRPr lang="en-US" sz="1400" dirty="0"/>
          </a:p>
          <a:p>
            <a:pPr marL="0" indent="0" algn="l">
              <a:buNone/>
            </a:pPr>
            <a:r>
              <a:rPr lang="en-US" sz="1400" b="1" dirty="0">
                <a:solidFill>
                  <a:srgbClr val="FCE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Pope Leo XIV</a:t>
            </a:r>
            <a:endParaRPr lang="en-US" sz="1400" dirty="0"/>
          </a:p>
        </p:txBody>
      </p:sp>
      <p:sp>
        <p:nvSpPr>
          <p:cNvPr id="16" name="Text 12"/>
          <p:cNvSpPr/>
          <p:nvPr/>
        </p:nvSpPr>
        <p:spPr>
          <a:xfrm>
            <a:off x="502920" y="4773168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Pope Leo XIV in Bamenda</a:t>
            </a:r>
            <a:r>
              <a:rPr lang="en-US" sz="1400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•   Assembly Resource   •   </a:t>
            </a:r>
            <a:r>
              <a:rPr lang="en-US" sz="1400" b="1" dirty="0">
                <a:solidFill>
                  <a:srgbClr val="6B5D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 / 10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2E24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images/image-71ee54c64007214f8dfba00b2b880a7e.jpg"/>
          <p:cNvPicPr>
            <a:picLocks noChangeAspect="1"/>
          </p:cNvPicPr>
          <p:nvPr/>
        </p:nvPicPr>
        <p:blipFill>
          <a:blip r:embed="rId3"/>
          <a:srcRect t="7813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F1206">
              <a:alpha val="7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" name="Shape 1"/>
          <p:cNvSpPr/>
          <p:nvPr/>
        </p:nvSpPr>
        <p:spPr>
          <a:xfrm>
            <a:off x="0" y="0"/>
            <a:ext cx="5852160" cy="5143500"/>
          </a:xfrm>
          <a:prstGeom prst="rect">
            <a:avLst/>
          </a:prstGeom>
          <a:solidFill>
            <a:srgbClr val="1F1206">
              <a:alpha val="72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" name="Shape 2"/>
          <p:cNvSpPr/>
          <p:nvPr/>
        </p:nvSpPr>
        <p:spPr>
          <a:xfrm>
            <a:off x="548640" y="502920"/>
            <a:ext cx="1671523" cy="365760"/>
          </a:xfrm>
          <a:prstGeom prst="roundRect">
            <a:avLst>
              <a:gd name="adj" fmla="val 50000"/>
            </a:avLst>
          </a:prstGeom>
          <a:solidFill>
            <a:srgbClr val="D2933B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" name="Text 3"/>
          <p:cNvSpPr/>
          <p:nvPr/>
        </p:nvSpPr>
        <p:spPr>
          <a:xfrm>
            <a:off x="548640" y="502920"/>
            <a:ext cx="1671523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120" dirty="0">
                <a:solidFill>
                  <a:srgbClr val="2E24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MESSAGE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502920" y="1143000"/>
            <a:ext cx="548640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“I am here to</a:t>
            </a:r>
            <a:endParaRPr lang="en-US" sz="4400" dirty="0"/>
          </a:p>
          <a:p>
            <a:pPr marL="0" indent="0" algn="l">
              <a:lnSpc>
                <a:spcPts val="44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proclaim peace.”</a:t>
            </a:r>
            <a:endParaRPr lang="en-US" sz="4400" dirty="0"/>
          </a:p>
        </p:txBody>
      </p:sp>
      <p:sp>
        <p:nvSpPr>
          <p:cNvPr id="8" name="Text 5"/>
          <p:cNvSpPr/>
          <p:nvPr/>
        </p:nvSpPr>
        <p:spPr>
          <a:xfrm>
            <a:off x="548640" y="2926080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i="1" dirty="0">
                <a:solidFill>
                  <a:srgbClr val="FCE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Pope Leo XIV, in Bamenda</a:t>
            </a:r>
            <a:endParaRPr lang="en-US" sz="1500" dirty="0"/>
          </a:p>
        </p:txBody>
      </p:sp>
      <p:sp>
        <p:nvSpPr>
          <p:cNvPr id="9" name="Shape 6"/>
          <p:cNvSpPr/>
          <p:nvPr/>
        </p:nvSpPr>
        <p:spPr>
          <a:xfrm>
            <a:off x="566928" y="3547872"/>
            <a:ext cx="128016" cy="128016"/>
          </a:xfrm>
          <a:prstGeom prst="ellipse">
            <a:avLst/>
          </a:prstGeom>
          <a:solidFill>
            <a:srgbClr val="D2933B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0" name="Text 7"/>
          <p:cNvSpPr/>
          <p:nvPr/>
        </p:nvSpPr>
        <p:spPr>
          <a:xfrm>
            <a:off x="868680" y="3438144"/>
            <a:ext cx="489204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FBF1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“Bamenda, today you are the city on the hill, resplendent in the eyes of all.”</a:t>
            </a:r>
            <a:endParaRPr lang="en-US" sz="1400" dirty="0"/>
          </a:p>
        </p:txBody>
      </p:sp>
      <p:sp>
        <p:nvSpPr>
          <p:cNvPr id="11" name="Shape 8"/>
          <p:cNvSpPr/>
          <p:nvPr/>
        </p:nvSpPr>
        <p:spPr>
          <a:xfrm>
            <a:off x="566928" y="4261104"/>
            <a:ext cx="128016" cy="128016"/>
          </a:xfrm>
          <a:prstGeom prst="ellipse">
            <a:avLst/>
          </a:prstGeom>
          <a:solidFill>
            <a:srgbClr val="D2933B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2" name="Text 9"/>
          <p:cNvSpPr/>
          <p:nvPr/>
        </p:nvSpPr>
        <p:spPr>
          <a:xfrm>
            <a:off x="868680" y="4151376"/>
            <a:ext cx="489204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FBF1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Archbishop Nkea welcomed him as “a messenger of peace, an ambassador of reconciliation.”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744</Words>
  <Application>Microsoft Office PowerPoint</Application>
  <PresentationFormat>On-screen Show (16:9)</PresentationFormat>
  <Paragraphs>99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 Woolgar</dc:creator>
  <cp:lastModifiedBy>Jon Woolgar</cp:lastModifiedBy>
  <cp:revision>1</cp:revision>
  <dcterms:created xsi:type="dcterms:W3CDTF">2026-06-26T07:42:20Z</dcterms:created>
  <dcterms:modified xsi:type="dcterms:W3CDTF">2026-06-26T09:57:32Z</dcterms:modified>
</cp:coreProperties>
</file>