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E950E-8524-4FDE-B4C3-B18ACD608994}" v="2" dt="2026-06-26T09:40:10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694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Woolgar" userId="79e783d6c1fa0828" providerId="LiveId" clId="{16E1D1B0-E8F2-4D0F-B18F-169823F2F89C}"/>
    <pc:docChg chg="undo custSel mod addSld delSld modSld addMainMaster delMainMaster modMainMaster modNotesMaster setSldSz">
      <pc:chgData name="Jon Woolgar" userId="79e783d6c1fa0828" providerId="LiveId" clId="{16E1D1B0-E8F2-4D0F-B18F-169823F2F89C}" dt="2026-06-26T09:42:25.953" v="47" actId="1076"/>
      <pc:docMkLst>
        <pc:docMk/>
      </pc:docMkLst>
      <pc:sldChg chg="add">
        <pc:chgData name="Jon Woolgar" userId="79e783d6c1fa0828" providerId="LiveId" clId="{16E1D1B0-E8F2-4D0F-B18F-169823F2F89C}" dt="2026-06-26T08:24:38.695" v="2" actId="26606"/>
        <pc:sldMkLst>
          <pc:docMk/>
          <pc:sldMk cId="0" sldId="256"/>
        </pc:sldMkLst>
      </pc:sldChg>
      <pc:sldChg chg="addSp delSp modSp add mod">
        <pc:chgData name="Jon Woolgar" userId="79e783d6c1fa0828" providerId="LiveId" clId="{16E1D1B0-E8F2-4D0F-B18F-169823F2F89C}" dt="2026-06-26T09:41:41.940" v="43" actId="1076"/>
        <pc:sldMkLst>
          <pc:docMk/>
          <pc:sldMk cId="0" sldId="257"/>
        </pc:sldMkLst>
        <pc:spChg chg="mod">
          <ac:chgData name="Jon Woolgar" userId="79e783d6c1fa0828" providerId="LiveId" clId="{16E1D1B0-E8F2-4D0F-B18F-169823F2F89C}" dt="2026-06-26T09:41:41.940" v="43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25:02.943" v="4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36:47.349" v="13" actId="1076"/>
          <ac:spMkLst>
            <pc:docMk/>
            <pc:sldMk cId="0" sldId="257"/>
            <ac:spMk id="9" creationId="{00000000-0000-0000-0000-000000000000}"/>
          </ac:spMkLst>
        </pc:spChg>
        <pc:picChg chg="del">
          <ac:chgData name="Jon Woolgar" userId="79e783d6c1fa0828" providerId="LiveId" clId="{16E1D1B0-E8F2-4D0F-B18F-169823F2F89C}" dt="2026-06-26T09:35:39.729" v="5" actId="478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Jon Woolgar" userId="79e783d6c1fa0828" providerId="LiveId" clId="{16E1D1B0-E8F2-4D0F-B18F-169823F2F89C}" dt="2026-06-26T09:36:23.495" v="11" actId="1076"/>
          <ac:picMkLst>
            <pc:docMk/>
            <pc:sldMk cId="0" sldId="257"/>
            <ac:picMk id="12" creationId="{D965B1BC-17E2-3E75-0C8B-1EC56E7335C2}"/>
          </ac:picMkLst>
        </pc:picChg>
      </pc:sldChg>
      <pc:sldChg chg="add">
        <pc:chgData name="Jon Woolgar" userId="79e783d6c1fa0828" providerId="LiveId" clId="{16E1D1B0-E8F2-4D0F-B18F-169823F2F89C}" dt="2026-06-26T08:24:38.695" v="2" actId="26606"/>
        <pc:sldMkLst>
          <pc:docMk/>
          <pc:sldMk cId="0" sldId="258"/>
        </pc:sldMkLst>
      </pc:sldChg>
      <pc:sldChg chg="addSp delSp modSp add mod">
        <pc:chgData name="Jon Woolgar" userId="79e783d6c1fa0828" providerId="LiveId" clId="{16E1D1B0-E8F2-4D0F-B18F-169823F2F89C}" dt="2026-06-26T09:42:25.953" v="47" actId="1076"/>
        <pc:sldMkLst>
          <pc:docMk/>
          <pc:sldMk cId="0" sldId="259"/>
        </pc:sldMkLst>
        <pc:spChg chg="mod">
          <ac:chgData name="Jon Woolgar" userId="79e783d6c1fa0828" providerId="LiveId" clId="{16E1D1B0-E8F2-4D0F-B18F-169823F2F89C}" dt="2026-06-26T09:42:09.424" v="44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42:21.635" v="46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42:25.953" v="47" actId="1076"/>
          <ac:spMkLst>
            <pc:docMk/>
            <pc:sldMk cId="0" sldId="259"/>
            <ac:spMk id="8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42:16.375" v="45" actId="1076"/>
          <ac:spMkLst>
            <pc:docMk/>
            <pc:sldMk cId="0" sldId="259"/>
            <ac:spMk id="9" creationId="{00000000-0000-0000-0000-000000000000}"/>
          </ac:spMkLst>
        </pc:spChg>
        <pc:picChg chg="del">
          <ac:chgData name="Jon Woolgar" userId="79e783d6c1fa0828" providerId="LiveId" clId="{16E1D1B0-E8F2-4D0F-B18F-169823F2F89C}" dt="2026-06-26T09:37:47.044" v="14" actId="478"/>
          <ac:picMkLst>
            <pc:docMk/>
            <pc:sldMk cId="0" sldId="259"/>
            <ac:picMk id="2" creationId="{00000000-0000-0000-0000-000000000000}"/>
          </ac:picMkLst>
        </pc:picChg>
        <pc:picChg chg="add mod">
          <ac:chgData name="Jon Woolgar" userId="79e783d6c1fa0828" providerId="LiveId" clId="{16E1D1B0-E8F2-4D0F-B18F-169823F2F89C}" dt="2026-06-26T09:37:56.595" v="17" actId="14100"/>
          <ac:picMkLst>
            <pc:docMk/>
            <pc:sldMk cId="0" sldId="259"/>
            <ac:picMk id="12" creationId="{EBF9E0C4-7189-38B7-BC8C-19E84DD14812}"/>
          </ac:picMkLst>
        </pc:picChg>
      </pc:sldChg>
      <pc:sldChg chg="addSp delSp modSp add mod">
        <pc:chgData name="Jon Woolgar" userId="79e783d6c1fa0828" providerId="LiveId" clId="{16E1D1B0-E8F2-4D0F-B18F-169823F2F89C}" dt="2026-06-26T09:38:31.085" v="21" actId="1076"/>
        <pc:sldMkLst>
          <pc:docMk/>
          <pc:sldMk cId="0" sldId="260"/>
        </pc:sldMkLst>
        <pc:picChg chg="del">
          <ac:chgData name="Jon Woolgar" userId="79e783d6c1fa0828" providerId="LiveId" clId="{16E1D1B0-E8F2-4D0F-B18F-169823F2F89C}" dt="2026-06-26T09:38:10.325" v="18" actId="478"/>
          <ac:picMkLst>
            <pc:docMk/>
            <pc:sldMk cId="0" sldId="260"/>
            <ac:picMk id="2" creationId="{00000000-0000-0000-0000-000000000000}"/>
          </ac:picMkLst>
        </pc:picChg>
        <pc:picChg chg="add mod">
          <ac:chgData name="Jon Woolgar" userId="79e783d6c1fa0828" providerId="LiveId" clId="{16E1D1B0-E8F2-4D0F-B18F-169823F2F89C}" dt="2026-06-26T09:38:31.085" v="21" actId="1076"/>
          <ac:picMkLst>
            <pc:docMk/>
            <pc:sldMk cId="0" sldId="260"/>
            <ac:picMk id="9" creationId="{AECD3E15-26B1-8C23-C1BC-07B37F386482}"/>
          </ac:picMkLst>
        </pc:picChg>
      </pc:sldChg>
      <pc:sldChg chg="add">
        <pc:chgData name="Jon Woolgar" userId="79e783d6c1fa0828" providerId="LiveId" clId="{16E1D1B0-E8F2-4D0F-B18F-169823F2F89C}" dt="2026-06-26T08:24:38.695" v="2" actId="26606"/>
        <pc:sldMkLst>
          <pc:docMk/>
          <pc:sldMk cId="0" sldId="261"/>
        </pc:sldMkLst>
      </pc:sldChg>
      <pc:sldChg chg="add">
        <pc:chgData name="Jon Woolgar" userId="79e783d6c1fa0828" providerId="LiveId" clId="{16E1D1B0-E8F2-4D0F-B18F-169823F2F89C}" dt="2026-06-26T08:24:38.695" v="2" actId="26606"/>
        <pc:sldMkLst>
          <pc:docMk/>
          <pc:sldMk cId="0" sldId="262"/>
        </pc:sldMkLst>
      </pc:sldChg>
      <pc:sldChg chg="add">
        <pc:chgData name="Jon Woolgar" userId="79e783d6c1fa0828" providerId="LiveId" clId="{16E1D1B0-E8F2-4D0F-B18F-169823F2F89C}" dt="2026-06-26T08:24:38.695" v="2" actId="26606"/>
        <pc:sldMkLst>
          <pc:docMk/>
          <pc:sldMk cId="0" sldId="263"/>
        </pc:sldMkLst>
      </pc:sldChg>
      <pc:sldChg chg="add">
        <pc:chgData name="Jon Woolgar" userId="79e783d6c1fa0828" providerId="LiveId" clId="{16E1D1B0-E8F2-4D0F-B18F-169823F2F89C}" dt="2026-06-26T08:24:38.695" v="2" actId="26606"/>
        <pc:sldMkLst>
          <pc:docMk/>
          <pc:sldMk cId="0" sldId="264"/>
        </pc:sldMkLst>
      </pc:sldChg>
      <pc:sldChg chg="addSp delSp modSp add mod">
        <pc:chgData name="Jon Woolgar" userId="79e783d6c1fa0828" providerId="LiveId" clId="{16E1D1B0-E8F2-4D0F-B18F-169823F2F89C}" dt="2026-06-26T09:40:57.592" v="42" actId="20577"/>
        <pc:sldMkLst>
          <pc:docMk/>
          <pc:sldMk cId="0" sldId="265"/>
        </pc:sldMkLst>
        <pc:spChg chg="mod">
          <ac:chgData name="Jon Woolgar" userId="79e783d6c1fa0828" providerId="LiveId" clId="{16E1D1B0-E8F2-4D0F-B18F-169823F2F89C}" dt="2026-06-26T09:40:57.592" v="42" actId="205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40:21.690" v="35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40:25.970" v="36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40:16.326" v="34" actId="1076"/>
          <ac:spMkLst>
            <pc:docMk/>
            <pc:sldMk cId="0" sldId="265"/>
            <ac:spMk id="9" creationId="{00000000-0000-0000-0000-000000000000}"/>
          </ac:spMkLst>
        </pc:spChg>
        <pc:picChg chg="del">
          <ac:chgData name="Jon Woolgar" userId="79e783d6c1fa0828" providerId="LiveId" clId="{16E1D1B0-E8F2-4D0F-B18F-169823F2F89C}" dt="2026-06-26T09:38:54.002" v="22" actId="478"/>
          <ac:picMkLst>
            <pc:docMk/>
            <pc:sldMk cId="0" sldId="265"/>
            <ac:picMk id="2" creationId="{00000000-0000-0000-0000-000000000000}"/>
          </ac:picMkLst>
        </pc:picChg>
        <pc:picChg chg="add mod">
          <ac:chgData name="Jon Woolgar" userId="79e783d6c1fa0828" providerId="LiveId" clId="{16E1D1B0-E8F2-4D0F-B18F-169823F2F89C}" dt="2026-06-26T09:40:37.528" v="39" actId="14100"/>
          <ac:picMkLst>
            <pc:docMk/>
            <pc:sldMk cId="0" sldId="265"/>
            <ac:picMk id="12" creationId="{131D8070-7679-B48D-45CF-3D48D4A1F3DA}"/>
          </ac:picMkLst>
        </pc:picChg>
      </pc:sldChg>
      <pc:sldChg chg="del replId">
        <pc:chgData name="Jon Woolgar" userId="79e783d6c1fa0828" providerId="LiveId" clId="{16E1D1B0-E8F2-4D0F-B18F-169823F2F89C}" dt="2026-06-26T08:24:38.695" v="2" actId="26606"/>
        <pc:sldMkLst>
          <pc:docMk/>
          <pc:sldMk cId="1899213570" sldId="266"/>
        </pc:sldMkLst>
      </pc:sldChg>
      <pc:sldMasterChg chg="add addSldLayout delSldLayout modSldLayout sldLayoutOrd">
        <pc:chgData name="Jon Woolgar" userId="79e783d6c1fa0828" providerId="LiveId" clId="{16E1D1B0-E8F2-4D0F-B18F-169823F2F89C}" dt="2026-06-26T08:24:38.695" v="2" actId="26606"/>
        <pc:sldMasterMkLst>
          <pc:docMk/>
          <pc:sldMasterMk cId="1096146760" sldId="2147483648"/>
        </pc:sldMasterMkLst>
        <pc:sldLayoutChg chg="ad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0" sldId="2147483649"/>
          </pc:sldLayoutMkLst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1209155176" sldId="2147483650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209155176" sldId="2147483650"/>
              <ac:spMk id="2" creationId="{F918F784-6B74-93C7-E4B0-11074059CEE9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209155176" sldId="2147483650"/>
              <ac:spMk id="3" creationId="{637594A7-DCEA-2C4F-BA73-CE27C75540E9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209155176" sldId="2147483650"/>
              <ac:spMk id="4" creationId="{75F19013-B584-7509-50FE-4505A9ED12CD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209155176" sldId="2147483650"/>
              <ac:spMk id="5" creationId="{A1230E8C-C443-3D7E-6F68-A3293E2CA565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209155176" sldId="2147483650"/>
              <ac:spMk id="6" creationId="{D3865FA3-1D08-D8B8-6081-0E95AFA412A2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3864199154" sldId="2147483651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864199154" sldId="2147483651"/>
              <ac:spMk id="2" creationId="{C663F6DF-B3C2-AD14-0F77-9CF061B05AFC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864199154" sldId="2147483651"/>
              <ac:spMk id="3" creationId="{8D209E29-F4DA-26EE-1D16-DADF66BEB748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864199154" sldId="2147483651"/>
              <ac:spMk id="4" creationId="{955A3F12-6456-8D23-5A45-F691F1F97542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864199154" sldId="2147483651"/>
              <ac:spMk id="5" creationId="{76010B81-5C9A-2CE6-76C6-066AD86DBBAF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864199154" sldId="2147483651"/>
              <ac:spMk id="6" creationId="{EFAAF7EA-FE3E-0EAD-C128-127643D64A1F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704102639" sldId="2147483652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04102639" sldId="2147483652"/>
              <ac:spMk id="2" creationId="{C72F7BF0-442F-62B8-F11D-16BD653DC3E8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04102639" sldId="2147483652"/>
              <ac:spMk id="3" creationId="{55510F72-2BB8-D6F7-F92F-E538D131BFC9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04102639" sldId="2147483652"/>
              <ac:spMk id="4" creationId="{E113B8A3-2174-646B-D420-E3C1686210BE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04102639" sldId="2147483652"/>
              <ac:spMk id="5" creationId="{2B6A10CB-CCEF-FA47-DF0F-69D5CC903461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04102639" sldId="2147483652"/>
              <ac:spMk id="6" creationId="{F407789B-2D16-3385-AB5B-6432AAF84D9E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04102639" sldId="2147483652"/>
              <ac:spMk id="7" creationId="{1756EA23-EDC1-C337-0849-1589EEAAD4E6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315086812" sldId="2147483653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15086812" sldId="2147483653"/>
              <ac:spMk id="2" creationId="{A64265F2-D63C-41B3-AB40-84274DC0D76E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15086812" sldId="2147483653"/>
              <ac:spMk id="3" creationId="{05AEF02F-A1F6-3620-5583-43C8BACD7239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15086812" sldId="2147483653"/>
              <ac:spMk id="4" creationId="{B2B0B3AE-FC57-15FB-6265-6436AC960C5A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15086812" sldId="2147483653"/>
              <ac:spMk id="5" creationId="{D5BAB5FD-A58F-68CF-6904-EE3A7C943C7B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15086812" sldId="2147483653"/>
              <ac:spMk id="6" creationId="{4FFE23FE-A636-1785-2B5F-7BF22149F414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15086812" sldId="2147483653"/>
              <ac:spMk id="7" creationId="{31390BD2-8AA5-0E6F-B72C-0CFC9713F395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15086812" sldId="2147483653"/>
              <ac:spMk id="8" creationId="{FFBF0D05-8F02-C66D-63AB-3AA671ACDAF9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15086812" sldId="2147483653"/>
              <ac:spMk id="9" creationId="{F506BC73-1ECA-0D35-E587-C5AE036D0600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2760157235" sldId="2147483654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2760157235" sldId="2147483654"/>
              <ac:spMk id="2" creationId="{6FCF1B5B-1F5A-ACDA-372E-76B019B8577A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2760157235" sldId="2147483654"/>
              <ac:spMk id="3" creationId="{DC860270-3F6D-9B79-2F06-BF6E296B1103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2760157235" sldId="2147483654"/>
              <ac:spMk id="4" creationId="{64A2A438-5D73-187B-6328-3E1CB69A4676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2760157235" sldId="2147483654"/>
              <ac:spMk id="5" creationId="{49F998C6-5C23-578E-EC85-91E8D9530A68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1205253327" sldId="2147483655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205253327" sldId="2147483655"/>
              <ac:spMk id="2" creationId="{52636EEA-DB44-B2EA-F67D-037FF2BF3C34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205253327" sldId="2147483655"/>
              <ac:spMk id="3" creationId="{6745587A-1FD5-149F-2E3D-7F6F4F8B2FE5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205253327" sldId="2147483655"/>
              <ac:spMk id="4" creationId="{1BD09AB3-2396-7ABA-1427-B37D72C3B3D7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1721027393" sldId="2147483656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721027393" sldId="2147483656"/>
              <ac:spMk id="2" creationId="{6FEAF1FB-0A41-E690-B9D1-E687E2EA6F57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721027393" sldId="2147483656"/>
              <ac:spMk id="3" creationId="{48137A3C-2171-61B2-DA8A-37F827EA6C2B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721027393" sldId="2147483656"/>
              <ac:spMk id="4" creationId="{4C7F0E25-99C3-1967-8903-33D306A847A6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721027393" sldId="2147483656"/>
              <ac:spMk id="5" creationId="{B622126B-AD36-DE68-6255-D49A7D936E79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721027393" sldId="2147483656"/>
              <ac:spMk id="6" creationId="{DCD0D844-D480-F001-B6C1-EF7DA5B93C5B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1721027393" sldId="2147483656"/>
              <ac:spMk id="7" creationId="{5ED36439-34C8-3E77-ACDD-797F829B934B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395538413" sldId="2147483657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95538413" sldId="2147483657"/>
              <ac:spMk id="2" creationId="{EED14629-CB23-B6A6-B252-598A9379EB48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95538413" sldId="2147483657"/>
              <ac:spMk id="3" creationId="{651F9ABA-16A7-0076-CB5F-506C8FBDEC95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95538413" sldId="2147483657"/>
              <ac:spMk id="4" creationId="{B4C3120D-22EE-1B47-1624-0CB4DC2666A0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95538413" sldId="2147483657"/>
              <ac:spMk id="5" creationId="{06ADED9F-4CD4-CAF0-D1C9-3AAA8D952597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95538413" sldId="2147483657"/>
              <ac:spMk id="6" creationId="{2FDFC6BA-62B9-A248-91B9-31A265B1A6C9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95538413" sldId="2147483657"/>
              <ac:spMk id="7" creationId="{006EFA6B-534B-A376-0726-25A1BD48A909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75875798" sldId="2147483658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5875798" sldId="2147483658"/>
              <ac:spMk id="2" creationId="{5A0F2007-5534-1B42-76F9-6E84DA856C71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5875798" sldId="2147483658"/>
              <ac:spMk id="3" creationId="{F5FB47EE-83EA-44A2-DEF6-38FF6AAED5DA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5875798" sldId="2147483658"/>
              <ac:spMk id="4" creationId="{A9FEFA9A-251F-B6E6-D080-EF47253A63D9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5875798" sldId="2147483658"/>
              <ac:spMk id="5" creationId="{89716687-D064-3FCD-81A9-7A615E189D80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75875798" sldId="2147483658"/>
              <ac:spMk id="6" creationId="{D3FDCF18-4F80-A314-10FE-46F1B223E214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3346572379" sldId="2147483659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346572379" sldId="2147483659"/>
              <ac:spMk id="2" creationId="{541D7B48-E3E3-96EB-E7C2-69EA9A863DC2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346572379" sldId="2147483659"/>
              <ac:spMk id="3" creationId="{F0E0C040-F611-D508-D552-CE028CBDF4E0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346572379" sldId="2147483659"/>
              <ac:spMk id="4" creationId="{F699CE9F-DD07-E45A-5DBE-C4F9CFBECCD8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346572379" sldId="2147483659"/>
              <ac:spMk id="5" creationId="{7C94CC3F-7F9A-E6C8-5CAE-FBA11CB16B0E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346572379" sldId="2147483659"/>
              <ac:spMk id="6" creationId="{F2752E77-7F6E-5BB2-F883-B8F1C4EEADB3}"/>
            </ac:spMkLst>
          </pc:spChg>
        </pc:sldLayoutChg>
        <pc:sldLayoutChg chg="modSp del mod ord">
          <pc:chgData name="Jon Woolgar" userId="79e783d6c1fa0828" providerId="LiveId" clId="{16E1D1B0-E8F2-4D0F-B18F-169823F2F89C}" dt="2026-06-26T08:24:38.695" v="2" actId="26606"/>
          <pc:sldLayoutMkLst>
            <pc:docMk/>
            <pc:sldMasterMk cId="1096146760" sldId="2147483648"/>
            <pc:sldLayoutMk cId="3685680894" sldId="2147483661"/>
          </pc:sldLayoutMkLst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685680894" sldId="2147483661"/>
              <ac:spMk id="2" creationId="{386F295A-A65D-59F8-99A6-C4CF88A8466E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685680894" sldId="2147483661"/>
              <ac:spMk id="3" creationId="{D1B1CCCE-A03F-A94B-979E-DF7436EC0676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685680894" sldId="2147483661"/>
              <ac:spMk id="4" creationId="{3B390EC1-FC63-D6B5-02DC-555DED20F4A5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685680894" sldId="2147483661"/>
              <ac:spMk id="5" creationId="{29DB0CB5-C63A-57E3-9492-77BA35B1D998}"/>
            </ac:spMkLst>
          </pc:spChg>
          <pc:spChg chg="mod">
            <ac:chgData name="Jon Woolgar" userId="79e783d6c1fa0828" providerId="LiveId" clId="{16E1D1B0-E8F2-4D0F-B18F-169823F2F89C}" dt="2026-06-26T08:24:38.695" v="2" actId="26606"/>
            <ac:spMkLst>
              <pc:docMk/>
              <pc:sldMasterMk cId="1096146760" sldId="2147483648"/>
              <pc:sldLayoutMk cId="3685680894" sldId="2147483661"/>
              <ac:spMk id="6" creationId="{CA4DA36C-B49D-D769-EB49-8EA776C6B017}"/>
            </ac:spMkLst>
          </pc:spChg>
        </pc:sldLayoutChg>
      </pc:sldMasterChg>
      <pc:sldMasterChg chg="del replId modSldLayout sldLayoutOrd">
        <pc:chgData name="Jon Woolgar" userId="79e783d6c1fa0828" providerId="LiveId" clId="{16E1D1B0-E8F2-4D0F-B18F-169823F2F89C}" dt="2026-06-26T08:24:38.695" v="2" actId="26606"/>
        <pc:sldMasterMkLst>
          <pc:docMk/>
          <pc:sldMasterMk cId="1096146760" sldId="2147483660"/>
        </pc:sldMasterMkLst>
        <pc:sldLayoutChg chg="replId">
          <pc:chgData name="Jon Woolgar" userId="79e783d6c1fa0828" providerId="LiveId" clId="{16E1D1B0-E8F2-4D0F-B18F-169823F2F89C}" dt="2026-06-26T08:24:38.462" v="1" actId="26606"/>
          <pc:sldLayoutMkLst>
            <pc:docMk/>
            <pc:sldMasterMk cId="1096146760" sldId="2147483648"/>
            <pc:sldLayoutMk cId="368568089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1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image-313984c1bb80d5981297badd6f8f9838.jpg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40680" cy="5143500"/>
          </a:xfrm>
          <a:prstGeom prst="rect">
            <a:avLst/>
          </a:prstGeom>
          <a:solidFill>
            <a:srgbClr val="2E4630">
              <a:alpha val="88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256032" cy="5143500"/>
          </a:xfrm>
          <a:prstGeom prst="rect">
            <a:avLst/>
          </a:prstGeom>
          <a:solidFill>
            <a:srgbClr val="C9982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40080" y="86868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kern="0" spc="300" dirty="0">
                <a:solidFill>
                  <a:srgbClr val="C998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JOURNEY OF PEACE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0080" y="1417320"/>
            <a:ext cx="4663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Pope's Visit to Bamenda</a:t>
            </a:r>
            <a:endParaRPr lang="en-US" sz="4000" dirty="0"/>
          </a:p>
        </p:txBody>
      </p:sp>
      <p:sp>
        <p:nvSpPr>
          <p:cNvPr id="7" name="Shape 4"/>
          <p:cNvSpPr/>
          <p:nvPr/>
        </p:nvSpPr>
        <p:spPr>
          <a:xfrm>
            <a:off x="658368" y="3246120"/>
            <a:ext cx="3108960" cy="0"/>
          </a:xfrm>
          <a:prstGeom prst="line">
            <a:avLst/>
          </a:prstGeom>
          <a:noFill/>
          <a:ln w="3175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640080" y="3429000"/>
            <a:ext cx="4572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Pope Leo XIV in Cameroon</a:t>
            </a:r>
            <a:endParaRPr lang="en-US" sz="2200" dirty="0"/>
          </a:p>
          <a:p>
            <a:pPr marL="0" indent="0" algn="l">
              <a:lnSpc>
                <a:spcPct val="110000"/>
              </a:lnSpc>
              <a:buNone/>
            </a:pPr>
            <a:r>
              <a:rPr lang="en-US" sz="2200" dirty="0">
                <a:solidFill>
                  <a:srgbClr val="EADFC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Thursday 16 April 2026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457200"/>
            <a:ext cx="146304" cy="566928"/>
          </a:xfrm>
          <a:prstGeom prst="rect">
            <a:avLst/>
          </a:prstGeom>
          <a:solidFill>
            <a:srgbClr val="BC5A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749808" y="384048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Can Be Peacemakers</a:t>
            </a:r>
            <a:endParaRPr lang="en-US" sz="3100" dirty="0"/>
          </a:p>
        </p:txBody>
      </p:sp>
      <p:sp>
        <p:nvSpPr>
          <p:cNvPr id="5" name="Shape 2"/>
          <p:cNvSpPr/>
          <p:nvPr/>
        </p:nvSpPr>
        <p:spPr>
          <a:xfrm>
            <a:off x="768096" y="1207008"/>
            <a:ext cx="4297680" cy="0"/>
          </a:xfrm>
          <a:prstGeom prst="line">
            <a:avLst/>
          </a:prstGeom>
          <a:noFill/>
          <a:ln w="254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841596" y="3673851"/>
            <a:ext cx="7799484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 kind and welcoming, like the people of Bamenda.</a:t>
            </a:r>
            <a:endParaRPr lang="en-US" sz="21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gentle words and help anyone who is sad.</a:t>
            </a:r>
            <a:endParaRPr lang="en-US" sz="21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Pray for </a:t>
            </a:r>
            <a:r>
              <a:rPr lang="en-US" sz="2100" dirty="0" err="1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peace,and</a:t>
            </a: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be a peacemaker every day.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4415536" y="154433"/>
            <a:ext cx="4617720" cy="914400"/>
          </a:xfrm>
          <a:prstGeom prst="rect">
            <a:avLst/>
          </a:prstGeom>
          <a:solidFill>
            <a:srgbClr val="EFE4CE"/>
          </a:solidFill>
          <a:ln w="127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4412488" y="154433"/>
            <a:ext cx="109728" cy="914400"/>
          </a:xfrm>
          <a:prstGeom prst="rect">
            <a:avLst/>
          </a:prstGeom>
          <a:solidFill>
            <a:srgbClr val="C9982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4752848" y="199137"/>
            <a:ext cx="4206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i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“Your work for peace can be a model for the whole world!”</a:t>
            </a:r>
            <a:endParaRPr lang="en-US" sz="20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BC5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 Pope Leo XIV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502920" y="4736592"/>
            <a:ext cx="640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5C7A4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</a:t>
            </a:r>
            <a:endParaRPr lang="en-US" sz="2000" dirty="0"/>
          </a:p>
        </p:txBody>
      </p:sp>
      <p:pic>
        <p:nvPicPr>
          <p:cNvPr id="12" name="Image 2" descr="images/image-c8344740c6ec070c7cf6095468677d9b.jpg">
            <a:extLst>
              <a:ext uri="{FF2B5EF4-FFF2-40B4-BE49-F238E27FC236}">
                <a16:creationId xmlns:a16="http://schemas.microsoft.com/office/drawing/2014/main" id="{131D8070-7679-B48D-45CF-3D48D4A1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14" b="20814"/>
          <a:stretch/>
        </p:blipFill>
        <p:spPr>
          <a:xfrm>
            <a:off x="1508802" y="1345183"/>
            <a:ext cx="5619148" cy="2099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457200"/>
            <a:ext cx="146304" cy="566928"/>
          </a:xfrm>
          <a:prstGeom prst="rect">
            <a:avLst/>
          </a:prstGeom>
          <a:solidFill>
            <a:srgbClr val="BC5A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749808" y="384048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Who is the Pope?</a:t>
            </a:r>
            <a:endParaRPr lang="en-US" sz="3100" dirty="0"/>
          </a:p>
        </p:txBody>
      </p:sp>
      <p:sp>
        <p:nvSpPr>
          <p:cNvPr id="5" name="Shape 2"/>
          <p:cNvSpPr/>
          <p:nvPr/>
        </p:nvSpPr>
        <p:spPr>
          <a:xfrm>
            <a:off x="768096" y="1207008"/>
            <a:ext cx="4297680" cy="0"/>
          </a:xfrm>
          <a:prstGeom prst="line">
            <a:avLst/>
          </a:prstGeom>
          <a:noFill/>
          <a:ln w="254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4395724" y="1325880"/>
            <a:ext cx="46177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Pope leads the Catholic Church all around the world.</a:t>
            </a:r>
            <a:endParaRPr lang="en-US" sz="21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Today he is called Pope Leo XIV, a ‘pilgrim of peace’.</a:t>
            </a:r>
            <a:endParaRPr lang="en-US" sz="21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 travels to meet people and share God’s love.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749808" y="3639311"/>
            <a:ext cx="4617720" cy="960120"/>
          </a:xfrm>
          <a:prstGeom prst="rect">
            <a:avLst/>
          </a:prstGeom>
          <a:solidFill>
            <a:srgbClr val="EFE4CE"/>
          </a:solidFill>
          <a:ln w="127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768096" y="3520440"/>
            <a:ext cx="109728" cy="960120"/>
          </a:xfrm>
          <a:prstGeom prst="rect">
            <a:avLst/>
          </a:prstGeom>
          <a:solidFill>
            <a:srgbClr val="C9982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019556" y="3656583"/>
            <a:ext cx="4206240" cy="886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i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“As a pilgrim of peace and unity, it is a joy for me to visit your region.”</a:t>
            </a:r>
            <a:endParaRPr lang="en-US" sz="20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BC5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 Pope Leo XIV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502920" y="4736592"/>
            <a:ext cx="640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5C7A4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000" dirty="0"/>
          </a:p>
        </p:txBody>
      </p:sp>
      <p:pic>
        <p:nvPicPr>
          <p:cNvPr id="12" name="Image 0" descr="images/image-1e852ee3c3303390f3ad05b2783d8a40.jpg">
            <a:extLst>
              <a:ext uri="{FF2B5EF4-FFF2-40B4-BE49-F238E27FC236}">
                <a16:creationId xmlns:a16="http://schemas.microsoft.com/office/drawing/2014/main" id="{D965B1BC-17E2-3E75-0C8B-1EC56E7335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14" b="20814"/>
          <a:stretch/>
        </p:blipFill>
        <p:spPr>
          <a:xfrm>
            <a:off x="113792" y="1433507"/>
            <a:ext cx="4041648" cy="16775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EFE4CE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/agent/turn1/workspace/images/image-72673f186ad1576caf3ffaf03e6594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896811"/>
            <a:ext cx="3566160" cy="332701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457200"/>
            <a:ext cx="146304" cy="566928"/>
          </a:xfrm>
          <a:prstGeom prst="rect">
            <a:avLst/>
          </a:prstGeom>
          <a:solidFill>
            <a:srgbClr val="BC5A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749808" y="384048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is Bamenda?</a:t>
            </a:r>
            <a:endParaRPr lang="en-US" sz="3100" dirty="0"/>
          </a:p>
        </p:txBody>
      </p:sp>
      <p:sp>
        <p:nvSpPr>
          <p:cNvPr id="6" name="Shape 3"/>
          <p:cNvSpPr/>
          <p:nvPr/>
        </p:nvSpPr>
        <p:spPr>
          <a:xfrm>
            <a:off x="768096" y="1207008"/>
            <a:ext cx="4297680" cy="0"/>
          </a:xfrm>
          <a:prstGeom prst="line">
            <a:avLst/>
          </a:prstGeom>
          <a:noFill/>
          <a:ln w="254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768096" y="1554480"/>
            <a:ext cx="452628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Bamenda is a city in Cameroon, in West Africa.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It sits high among beautiful green hills.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Many people there speak English, just like us.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Pope visited on 16 April 2026 with a message of peace.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502920" y="4736592"/>
            <a:ext cx="640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5C7A4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457200"/>
            <a:ext cx="146304" cy="566928"/>
          </a:xfrm>
          <a:prstGeom prst="rect">
            <a:avLst/>
          </a:prstGeom>
          <a:solidFill>
            <a:srgbClr val="BC5A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749808" y="384048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Region Hoping for Peace</a:t>
            </a:r>
            <a:endParaRPr lang="en-US" sz="3100" dirty="0"/>
          </a:p>
        </p:txBody>
      </p:sp>
      <p:sp>
        <p:nvSpPr>
          <p:cNvPr id="5" name="Shape 2"/>
          <p:cNvSpPr/>
          <p:nvPr/>
        </p:nvSpPr>
        <p:spPr>
          <a:xfrm>
            <a:off x="768096" y="1207008"/>
            <a:ext cx="4297680" cy="0"/>
          </a:xfrm>
          <a:prstGeom prst="line">
            <a:avLst/>
          </a:prstGeom>
          <a:noFill/>
          <a:ln w="254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768096" y="1371600"/>
            <a:ext cx="46177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For years, this region has known fighting and hard times.</a:t>
            </a:r>
            <a:endParaRPr lang="en-US" sz="21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Many families left home, but kept their faith and hope.</a:t>
            </a:r>
            <a:endParaRPr lang="en-US" sz="21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1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Christians and Muslims now work together for peace.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768096" y="3840480"/>
            <a:ext cx="4617720" cy="914400"/>
          </a:xfrm>
          <a:prstGeom prst="rect">
            <a:avLst/>
          </a:prstGeom>
          <a:solidFill>
            <a:srgbClr val="EFE4CE"/>
          </a:solidFill>
          <a:ln w="127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822960" y="3840480"/>
            <a:ext cx="109728" cy="914400"/>
          </a:xfrm>
          <a:prstGeom prst="rect">
            <a:avLst/>
          </a:prstGeom>
          <a:solidFill>
            <a:srgbClr val="C9982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143000" y="3870960"/>
            <a:ext cx="4206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i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“In God, in his peace, we can always begin anew!”</a:t>
            </a:r>
            <a:endParaRPr lang="en-US" sz="20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BC5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 Pope Leo XIV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502920" y="4736592"/>
            <a:ext cx="640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5C7A4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000" dirty="0"/>
          </a:p>
        </p:txBody>
      </p:sp>
      <p:pic>
        <p:nvPicPr>
          <p:cNvPr id="12" name="Image 1" descr="images/image-d8399c406e069294333d0fcb9e209265.jpg">
            <a:extLst>
              <a:ext uri="{FF2B5EF4-FFF2-40B4-BE49-F238E27FC236}">
                <a16:creationId xmlns:a16="http://schemas.microsoft.com/office/drawing/2014/main" id="{EBF9E0C4-7189-38B7-BC8C-19E84DD1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32" r="6932"/>
          <a:stretch/>
        </p:blipFill>
        <p:spPr>
          <a:xfrm>
            <a:off x="5461000" y="680974"/>
            <a:ext cx="3775020" cy="2921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457200"/>
            <a:ext cx="146304" cy="566928"/>
          </a:xfrm>
          <a:prstGeom prst="rect">
            <a:avLst/>
          </a:prstGeom>
          <a:solidFill>
            <a:srgbClr val="BC5A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749808" y="384048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Meeting for Peace</a:t>
            </a:r>
            <a:endParaRPr lang="en-US" sz="3100" dirty="0"/>
          </a:p>
        </p:txBody>
      </p:sp>
      <p:sp>
        <p:nvSpPr>
          <p:cNvPr id="5" name="Shape 2"/>
          <p:cNvSpPr/>
          <p:nvPr/>
        </p:nvSpPr>
        <p:spPr>
          <a:xfrm>
            <a:off x="768096" y="1207008"/>
            <a:ext cx="4297680" cy="0"/>
          </a:xfrm>
          <a:prstGeom prst="line">
            <a:avLst/>
          </a:prstGeom>
          <a:noFill/>
          <a:ln w="254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768096" y="1554480"/>
            <a:ext cx="452628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Pope’s first stop was Saint Joseph’s Cathedral.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Leaders of different faiths met to talk about peace.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Crowds welcomed him, singing and dancing with joy.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 thanked all those working to heal and forgive.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02920" y="4736592"/>
            <a:ext cx="640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5C7A4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2000" dirty="0"/>
          </a:p>
        </p:txBody>
      </p:sp>
      <p:pic>
        <p:nvPicPr>
          <p:cNvPr id="9" name="Image 0" descr="images/image-6efeb7ccff6aa536e6f1b06839af907e.jpg">
            <a:extLst>
              <a:ext uri="{FF2B5EF4-FFF2-40B4-BE49-F238E27FC236}">
                <a16:creationId xmlns:a16="http://schemas.microsoft.com/office/drawing/2014/main" id="{AECD3E15-26B1-8C23-C1BC-07B37F38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48" r="6548"/>
          <a:stretch/>
        </p:blipFill>
        <p:spPr>
          <a:xfrm>
            <a:off x="5294376" y="934719"/>
            <a:ext cx="3787851" cy="2905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2E4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C9982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4887468"/>
            <a:ext cx="9144000" cy="256032"/>
          </a:xfrm>
          <a:prstGeom prst="rect">
            <a:avLst/>
          </a:prstGeom>
          <a:solidFill>
            <a:srgbClr val="BC5A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640080" y="320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C998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914400" y="1371600"/>
            <a:ext cx="73152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 am here to proclaim peace.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1280160" y="2606040"/>
            <a:ext cx="65836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400" dirty="0">
                <a:solidFill>
                  <a:srgbClr val="EADFC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Yet I find it is you who are proclaiming peace to me, and to the entire world.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280160" y="3931920"/>
            <a:ext cx="6583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998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— Pope Leo XIV, at the Meeting for Peace in Bamenda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image-b0d14bdd8f4b940eb583977f1b366fd2.jpg"/>
          <p:cNvPicPr>
            <a:picLocks noChangeAspect="1"/>
          </p:cNvPicPr>
          <p:nvPr/>
        </p:nvPicPr>
        <p:blipFill>
          <a:blip r:embed="rId3"/>
          <a:srcRect l="27185" r="27185"/>
          <a:stretch/>
        </p:blipFill>
        <p:spPr>
          <a:xfrm>
            <a:off x="5623560" y="0"/>
            <a:ext cx="3520440" cy="5143500"/>
          </a:xfrm>
          <a:prstGeom prst="rect">
            <a:avLst/>
          </a:prstGeom>
          <a:effectLst>
            <a:outerShdw blurRad="88900" dist="38100" dir="8100000" algn="bl" rotWithShape="0">
              <a:srgbClr val="000000">
                <a:alpha val="28000"/>
              </a:srgbClr>
            </a:outerShdw>
          </a:effectLst>
        </p:spPr>
      </p:pic>
      <p:sp>
        <p:nvSpPr>
          <p:cNvPr id="3" name="Shape 0"/>
          <p:cNvSpPr/>
          <p:nvPr/>
        </p:nvSpPr>
        <p:spPr>
          <a:xfrm>
            <a:off x="502920" y="457200"/>
            <a:ext cx="146304" cy="566928"/>
          </a:xfrm>
          <a:prstGeom prst="rect">
            <a:avLst/>
          </a:prstGeom>
          <a:solidFill>
            <a:srgbClr val="BC5A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749808" y="384048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2E46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Great Open-Air Mass</a:t>
            </a:r>
            <a:endParaRPr lang="en-US" sz="3100" dirty="0"/>
          </a:p>
        </p:txBody>
      </p:sp>
      <p:sp>
        <p:nvSpPr>
          <p:cNvPr id="5" name="Shape 2"/>
          <p:cNvSpPr/>
          <p:nvPr/>
        </p:nvSpPr>
        <p:spPr>
          <a:xfrm>
            <a:off x="768096" y="1207008"/>
            <a:ext cx="4297680" cy="0"/>
          </a:xfrm>
          <a:prstGeom prst="line">
            <a:avLst/>
          </a:prstGeom>
          <a:noFill/>
          <a:ln w="25400">
            <a:solidFill>
              <a:srgbClr val="C9982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768096" y="1554480"/>
            <a:ext cx="452628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 the afternoon, the Pope led Mass at Bamenda airport.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About 20,000 people came together to pray.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 said the time for peace is now — ‘today, not tomorrow’.</a:t>
            </a:r>
            <a:endParaRPr lang="en-US" sz="2200" dirty="0"/>
          </a:p>
          <a:p>
            <a:pPr marL="228600" indent="-228600" algn="l">
              <a:lnSpc>
                <a:spcPct val="100000"/>
              </a:lnSpc>
              <a:spcAft>
                <a:spcPts val="900"/>
              </a:spcAft>
              <a:buSzPct val="100000"/>
              <a:buChar char="•"/>
            </a:pPr>
            <a:r>
              <a:rPr lang="en-US" sz="2200" dirty="0">
                <a:solidFill>
                  <a:srgbClr val="2B231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It was a joyful day of hope for the region.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02920" y="4736592"/>
            <a:ext cx="640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5C7A4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5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2E463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4887468"/>
            <a:ext cx="9144000" cy="256032"/>
          </a:xfrm>
          <a:prstGeom prst="rect">
            <a:avLst/>
          </a:prstGeom>
          <a:solidFill>
            <a:srgbClr val="C9982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640080" y="320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914400" y="141732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Blessed are the peacemakers!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1280160" y="2651760"/>
            <a:ext cx="65836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400" dirty="0">
                <a:solidFill>
                  <a:srgbClr val="FBEFD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Bamenda, today you are the city on the hill, resplendent in the eyes of all!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280160" y="3977640"/>
            <a:ext cx="6583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3D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— Pope Leo XIV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image-2750331586cb442582d36fc05f8ea942.jpg"/>
          <p:cNvPicPr>
            <a:picLocks noChangeAspect="1"/>
          </p:cNvPicPr>
          <p:nvPr/>
        </p:nvPicPr>
        <p:blipFill>
          <a:blip r:embed="rId3"/>
          <a:srcRect l="22741" r="22741"/>
          <a:stretch/>
        </p:blipFill>
        <p:spPr>
          <a:xfrm>
            <a:off x="4937760" y="0"/>
            <a:ext cx="420624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937760" cy="5143500"/>
          </a:xfrm>
          <a:prstGeom prst="rect">
            <a:avLst/>
          </a:prstGeom>
          <a:solidFill>
            <a:srgbClr val="2E463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C9982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502920" y="502920"/>
            <a:ext cx="4206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C998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Prayer for Peace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502920" y="1371600"/>
            <a:ext cx="4297680" cy="3474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2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Loving God,</a:t>
            </a:r>
            <a:endParaRPr lang="en-US" sz="2100" dirty="0"/>
          </a:p>
          <a:p>
            <a:pPr marL="0" indent="0" algn="l">
              <a:lnSpc>
                <a:spcPct val="118000"/>
              </a:lnSpc>
              <a:buNone/>
            </a:pPr>
            <a:r>
              <a:rPr lang="en-US" sz="2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 for the gift of peace.</a:t>
            </a:r>
            <a:endParaRPr lang="en-US" sz="2100" dirty="0"/>
          </a:p>
          <a:p>
            <a:pPr marL="0" indent="0" algn="l">
              <a:lnSpc>
                <a:spcPct val="118000"/>
              </a:lnSpc>
              <a:buNone/>
            </a:pPr>
            <a:r>
              <a:rPr lang="en-US" sz="2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Help us to be kind with our words,</a:t>
            </a:r>
            <a:endParaRPr lang="en-US" sz="2100" dirty="0"/>
          </a:p>
          <a:p>
            <a:pPr marL="0" indent="0" algn="l">
              <a:lnSpc>
                <a:spcPct val="118000"/>
              </a:lnSpc>
              <a:buNone/>
            </a:pPr>
            <a:r>
              <a:rPr lang="en-US" sz="2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gentle with our hands,</a:t>
            </a:r>
            <a:endParaRPr lang="en-US" sz="2100" dirty="0"/>
          </a:p>
          <a:p>
            <a:pPr marL="0" indent="0" algn="l">
              <a:lnSpc>
                <a:spcPct val="118000"/>
              </a:lnSpc>
              <a:buNone/>
            </a:pPr>
            <a:r>
              <a:rPr lang="en-US" sz="2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a friend to everyone we meet.</a:t>
            </a:r>
            <a:endParaRPr lang="en-US" sz="2100" dirty="0"/>
          </a:p>
          <a:p>
            <a:pPr marL="0" indent="0" algn="l">
              <a:lnSpc>
                <a:spcPct val="118000"/>
              </a:lnSpc>
              <a:buNone/>
            </a:pPr>
            <a:r>
              <a:rPr lang="en-US" sz="2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Bless the people of Bamenda,</a:t>
            </a:r>
            <a:endParaRPr lang="en-US" sz="2100" dirty="0"/>
          </a:p>
          <a:p>
            <a:pPr marL="0" indent="0" algn="l">
              <a:lnSpc>
                <a:spcPct val="118000"/>
              </a:lnSpc>
              <a:buNone/>
            </a:pPr>
            <a:r>
              <a:rPr lang="en-US" sz="2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bring peace to our whole world.</a:t>
            </a:r>
            <a:endParaRPr lang="en-US" sz="2100" dirty="0"/>
          </a:p>
          <a:p>
            <a:pPr marL="0" indent="0" algn="l">
              <a:lnSpc>
                <a:spcPct val="118000"/>
              </a:lnSpc>
              <a:buNone/>
            </a:pPr>
            <a:r>
              <a:rPr lang="en-US" sz="2100" b="1" i="1" dirty="0">
                <a:solidFill>
                  <a:srgbClr val="C998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Amen.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467</Words>
  <Application>Microsoft Office PowerPoint</Application>
  <PresentationFormat>On-screen Show 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Woolgar</dc:creator>
  <cp:lastModifiedBy>Jon Woolgar</cp:lastModifiedBy>
  <cp:revision>1</cp:revision>
  <dcterms:created xsi:type="dcterms:W3CDTF">2026-06-26T08:17:32Z</dcterms:created>
  <dcterms:modified xsi:type="dcterms:W3CDTF">2026-06-26T09:42:27Z</dcterms:modified>
</cp:coreProperties>
</file>