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C7F5F5-0209-4344-AA19-8470501E7E36}" v="1" dt="2026-06-07T17:46:46.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Woolgar" userId="79e783d6c1fa0828" providerId="LiveId" clId="{16E1D1B0-E8F2-4D0F-B18F-169823F2F89C}"/>
    <pc:docChg chg="custSel modSld">
      <pc:chgData name="Jon Woolgar" userId="79e783d6c1fa0828" providerId="LiveId" clId="{16E1D1B0-E8F2-4D0F-B18F-169823F2F89C}" dt="2026-06-07T17:50:54.791" v="2067" actId="1076"/>
      <pc:docMkLst>
        <pc:docMk/>
      </pc:docMkLst>
      <pc:sldChg chg="addSp modSp mod">
        <pc:chgData name="Jon Woolgar" userId="79e783d6c1fa0828" providerId="LiveId" clId="{16E1D1B0-E8F2-4D0F-B18F-169823F2F89C}" dt="2026-06-07T17:50:54.791" v="2067" actId="1076"/>
        <pc:sldMkLst>
          <pc:docMk/>
          <pc:sldMk cId="0" sldId="256"/>
        </pc:sldMkLst>
        <pc:spChg chg="mod">
          <ac:chgData name="Jon Woolgar" userId="79e783d6c1fa0828" providerId="LiveId" clId="{16E1D1B0-E8F2-4D0F-B18F-169823F2F89C}" dt="2026-06-07T17:50:45.828" v="2066" actId="255"/>
          <ac:spMkLst>
            <pc:docMk/>
            <pc:sldMk cId="0" sldId="256"/>
            <ac:spMk id="5" creationId="{00000000-0000-0000-0000-000000000000}"/>
          </ac:spMkLst>
        </pc:spChg>
        <pc:spChg chg="mod">
          <ac:chgData name="Jon Woolgar" userId="79e783d6c1fa0828" providerId="LiveId" clId="{16E1D1B0-E8F2-4D0F-B18F-169823F2F89C}" dt="2026-06-07T17:50:33.484" v="2065" actId="20577"/>
          <ac:spMkLst>
            <pc:docMk/>
            <pc:sldMk cId="0" sldId="256"/>
            <ac:spMk id="6" creationId="{00000000-0000-0000-0000-000000000000}"/>
          </ac:spMkLst>
        </pc:spChg>
        <pc:picChg chg="add mod">
          <ac:chgData name="Jon Woolgar" userId="79e783d6c1fa0828" providerId="LiveId" clId="{16E1D1B0-E8F2-4D0F-B18F-169823F2F89C}" dt="2026-06-07T17:50:54.791" v="2067" actId="1076"/>
          <ac:picMkLst>
            <pc:docMk/>
            <pc:sldMk cId="0" sldId="256"/>
            <ac:picMk id="12" creationId="{0869965E-7574-F715-DC21-E814EE212BDE}"/>
          </ac:picMkLst>
        </pc:picChg>
      </pc:sldChg>
      <pc:sldChg chg="modSp mod">
        <pc:chgData name="Jon Woolgar" userId="79e783d6c1fa0828" providerId="LiveId" clId="{16E1D1B0-E8F2-4D0F-B18F-169823F2F89C}" dt="2026-06-07T17:23:24.595" v="250" actId="20577"/>
        <pc:sldMkLst>
          <pc:docMk/>
          <pc:sldMk cId="0" sldId="257"/>
        </pc:sldMkLst>
        <pc:spChg chg="mod">
          <ac:chgData name="Jon Woolgar" userId="79e783d6c1fa0828" providerId="LiveId" clId="{16E1D1B0-E8F2-4D0F-B18F-169823F2F89C}" dt="2026-06-07T17:23:24.595" v="250" actId="20577"/>
          <ac:spMkLst>
            <pc:docMk/>
            <pc:sldMk cId="0" sldId="257"/>
            <ac:spMk id="14" creationId="{00000000-0000-0000-0000-000000000000}"/>
          </ac:spMkLst>
        </pc:spChg>
      </pc:sldChg>
      <pc:sldChg chg="modSp mod">
        <pc:chgData name="Jon Woolgar" userId="79e783d6c1fa0828" providerId="LiveId" clId="{16E1D1B0-E8F2-4D0F-B18F-169823F2F89C}" dt="2026-06-07T17:25:07.474" v="333" actId="20577"/>
        <pc:sldMkLst>
          <pc:docMk/>
          <pc:sldMk cId="0" sldId="259"/>
        </pc:sldMkLst>
        <pc:spChg chg="mod">
          <ac:chgData name="Jon Woolgar" userId="79e783d6c1fa0828" providerId="LiveId" clId="{16E1D1B0-E8F2-4D0F-B18F-169823F2F89C}" dt="2026-06-07T17:23:56.162" v="286" actId="20577"/>
          <ac:spMkLst>
            <pc:docMk/>
            <pc:sldMk cId="0" sldId="259"/>
            <ac:spMk id="5" creationId="{00000000-0000-0000-0000-000000000000}"/>
          </ac:spMkLst>
        </pc:spChg>
        <pc:spChg chg="mod">
          <ac:chgData name="Jon Woolgar" userId="79e783d6c1fa0828" providerId="LiveId" clId="{16E1D1B0-E8F2-4D0F-B18F-169823F2F89C}" dt="2026-06-07T17:24:07.471" v="287" actId="1076"/>
          <ac:spMkLst>
            <pc:docMk/>
            <pc:sldMk cId="0" sldId="259"/>
            <ac:spMk id="7" creationId="{00000000-0000-0000-0000-000000000000}"/>
          </ac:spMkLst>
        </pc:spChg>
        <pc:spChg chg="mod">
          <ac:chgData name="Jon Woolgar" userId="79e783d6c1fa0828" providerId="LiveId" clId="{16E1D1B0-E8F2-4D0F-B18F-169823F2F89C}" dt="2026-06-07T17:25:07.474" v="333" actId="20577"/>
          <ac:spMkLst>
            <pc:docMk/>
            <pc:sldMk cId="0" sldId="259"/>
            <ac:spMk id="12" creationId="{00000000-0000-0000-0000-000000000000}"/>
          </ac:spMkLst>
        </pc:spChg>
      </pc:sldChg>
      <pc:sldChg chg="addSp modSp mod">
        <pc:chgData name="Jon Woolgar" userId="79e783d6c1fa0828" providerId="LiveId" clId="{16E1D1B0-E8F2-4D0F-B18F-169823F2F89C}" dt="2026-06-07T17:46:58.960" v="1944" actId="1076"/>
        <pc:sldMkLst>
          <pc:docMk/>
          <pc:sldMk cId="0" sldId="260"/>
        </pc:sldMkLst>
        <pc:spChg chg="mod">
          <ac:chgData name="Jon Woolgar" userId="79e783d6c1fa0828" providerId="LiveId" clId="{16E1D1B0-E8F2-4D0F-B18F-169823F2F89C}" dt="2026-06-07T17:27:13.934" v="465" actId="20577"/>
          <ac:spMkLst>
            <pc:docMk/>
            <pc:sldMk cId="0" sldId="260"/>
            <ac:spMk id="7" creationId="{00000000-0000-0000-0000-000000000000}"/>
          </ac:spMkLst>
        </pc:spChg>
        <pc:spChg chg="mod">
          <ac:chgData name="Jon Woolgar" userId="79e783d6c1fa0828" providerId="LiveId" clId="{16E1D1B0-E8F2-4D0F-B18F-169823F2F89C}" dt="2026-06-07T17:26:19.022" v="390" actId="20577"/>
          <ac:spMkLst>
            <pc:docMk/>
            <pc:sldMk cId="0" sldId="260"/>
            <ac:spMk id="11" creationId="{00000000-0000-0000-0000-000000000000}"/>
          </ac:spMkLst>
        </pc:spChg>
        <pc:picChg chg="add mod">
          <ac:chgData name="Jon Woolgar" userId="79e783d6c1fa0828" providerId="LiveId" clId="{16E1D1B0-E8F2-4D0F-B18F-169823F2F89C}" dt="2026-06-07T17:46:58.960" v="1944" actId="1076"/>
          <ac:picMkLst>
            <pc:docMk/>
            <pc:sldMk cId="0" sldId="260"/>
            <ac:picMk id="28" creationId="{F88A0BDB-6DA5-E493-711D-BACB52EEDCFD}"/>
          </ac:picMkLst>
        </pc:picChg>
      </pc:sldChg>
      <pc:sldChg chg="addSp delSp modSp mod">
        <pc:chgData name="Jon Woolgar" userId="79e783d6c1fa0828" providerId="LiveId" clId="{16E1D1B0-E8F2-4D0F-B18F-169823F2F89C}" dt="2026-06-07T17:48:40.580" v="2042" actId="20577"/>
        <pc:sldMkLst>
          <pc:docMk/>
          <pc:sldMk cId="0" sldId="261"/>
        </pc:sldMkLst>
        <pc:spChg chg="mod">
          <ac:chgData name="Jon Woolgar" userId="79e783d6c1fa0828" providerId="LiveId" clId="{16E1D1B0-E8F2-4D0F-B18F-169823F2F89C}" dt="2026-06-07T17:43:02.611" v="1587" actId="2711"/>
          <ac:spMkLst>
            <pc:docMk/>
            <pc:sldMk cId="0" sldId="261"/>
            <ac:spMk id="8" creationId="{00000000-0000-0000-0000-000000000000}"/>
          </ac:spMkLst>
        </pc:spChg>
        <pc:spChg chg="mod">
          <ac:chgData name="Jon Woolgar" userId="79e783d6c1fa0828" providerId="LiveId" clId="{16E1D1B0-E8F2-4D0F-B18F-169823F2F89C}" dt="2026-06-07T17:40:27.950" v="1245" actId="20577"/>
          <ac:spMkLst>
            <pc:docMk/>
            <pc:sldMk cId="0" sldId="261"/>
            <ac:spMk id="10" creationId="{00000000-0000-0000-0000-000000000000}"/>
          </ac:spMkLst>
        </pc:spChg>
        <pc:spChg chg="del mod">
          <ac:chgData name="Jon Woolgar" userId="79e783d6c1fa0828" providerId="LiveId" clId="{16E1D1B0-E8F2-4D0F-B18F-169823F2F89C}" dt="2026-06-07T17:40:23.861" v="1239" actId="478"/>
          <ac:spMkLst>
            <pc:docMk/>
            <pc:sldMk cId="0" sldId="261"/>
            <ac:spMk id="11" creationId="{00000000-0000-0000-0000-000000000000}"/>
          </ac:spMkLst>
        </pc:spChg>
        <pc:spChg chg="mod">
          <ac:chgData name="Jon Woolgar" userId="79e783d6c1fa0828" providerId="LiveId" clId="{16E1D1B0-E8F2-4D0F-B18F-169823F2F89C}" dt="2026-06-07T17:46:17.865" v="1939" actId="20577"/>
          <ac:spMkLst>
            <pc:docMk/>
            <pc:sldMk cId="0" sldId="261"/>
            <ac:spMk id="12" creationId="{00000000-0000-0000-0000-000000000000}"/>
          </ac:spMkLst>
        </pc:spChg>
        <pc:spChg chg="mod">
          <ac:chgData name="Jon Woolgar" userId="79e783d6c1fa0828" providerId="LiveId" clId="{16E1D1B0-E8F2-4D0F-B18F-169823F2F89C}" dt="2026-06-07T17:43:22.462" v="1591" actId="20577"/>
          <ac:spMkLst>
            <pc:docMk/>
            <pc:sldMk cId="0" sldId="261"/>
            <ac:spMk id="14" creationId="{00000000-0000-0000-0000-000000000000}"/>
          </ac:spMkLst>
        </pc:spChg>
        <pc:spChg chg="mod">
          <ac:chgData name="Jon Woolgar" userId="79e783d6c1fa0828" providerId="LiveId" clId="{16E1D1B0-E8F2-4D0F-B18F-169823F2F89C}" dt="2026-06-07T17:43:28.857" v="1593" actId="20577"/>
          <ac:spMkLst>
            <pc:docMk/>
            <pc:sldMk cId="0" sldId="261"/>
            <ac:spMk id="15" creationId="{00000000-0000-0000-0000-000000000000}"/>
          </ac:spMkLst>
        </pc:spChg>
        <pc:spChg chg="mod">
          <ac:chgData name="Jon Woolgar" userId="79e783d6c1fa0828" providerId="LiveId" clId="{16E1D1B0-E8F2-4D0F-B18F-169823F2F89C}" dt="2026-06-07T17:43:14.043" v="1589" actId="207"/>
          <ac:spMkLst>
            <pc:docMk/>
            <pc:sldMk cId="0" sldId="261"/>
            <ac:spMk id="16" creationId="{00000000-0000-0000-0000-000000000000}"/>
          </ac:spMkLst>
        </pc:spChg>
        <pc:spChg chg="mod">
          <ac:chgData name="Jon Woolgar" userId="79e783d6c1fa0828" providerId="LiveId" clId="{16E1D1B0-E8F2-4D0F-B18F-169823F2F89C}" dt="2026-06-07T17:41:50.401" v="1407" actId="20577"/>
          <ac:spMkLst>
            <pc:docMk/>
            <pc:sldMk cId="0" sldId="261"/>
            <ac:spMk id="18" creationId="{00000000-0000-0000-0000-000000000000}"/>
          </ac:spMkLst>
        </pc:spChg>
        <pc:spChg chg="mod">
          <ac:chgData name="Jon Woolgar" userId="79e783d6c1fa0828" providerId="LiveId" clId="{16E1D1B0-E8F2-4D0F-B18F-169823F2F89C}" dt="2026-06-07T17:41:57.403" v="1453" actId="20577"/>
          <ac:spMkLst>
            <pc:docMk/>
            <pc:sldMk cId="0" sldId="261"/>
            <ac:spMk id="19" creationId="{00000000-0000-0000-0000-000000000000}"/>
          </ac:spMkLst>
        </pc:spChg>
        <pc:spChg chg="mod">
          <ac:chgData name="Jon Woolgar" userId="79e783d6c1fa0828" providerId="LiveId" clId="{16E1D1B0-E8F2-4D0F-B18F-169823F2F89C}" dt="2026-06-07T17:48:00.185" v="1949" actId="255"/>
          <ac:spMkLst>
            <pc:docMk/>
            <pc:sldMk cId="0" sldId="261"/>
            <ac:spMk id="20" creationId="{00000000-0000-0000-0000-000000000000}"/>
          </ac:spMkLst>
        </pc:spChg>
        <pc:spChg chg="mod">
          <ac:chgData name="Jon Woolgar" userId="79e783d6c1fa0828" providerId="LiveId" clId="{16E1D1B0-E8F2-4D0F-B18F-169823F2F89C}" dt="2026-06-07T17:45:01.560" v="1801" actId="20577"/>
          <ac:spMkLst>
            <pc:docMk/>
            <pc:sldMk cId="0" sldId="261"/>
            <ac:spMk id="22" creationId="{00000000-0000-0000-0000-000000000000}"/>
          </ac:spMkLst>
        </pc:spChg>
        <pc:spChg chg="del mod">
          <ac:chgData name="Jon Woolgar" userId="79e783d6c1fa0828" providerId="LiveId" clId="{16E1D1B0-E8F2-4D0F-B18F-169823F2F89C}" dt="2026-06-07T17:44:53.205" v="1795" actId="478"/>
          <ac:spMkLst>
            <pc:docMk/>
            <pc:sldMk cId="0" sldId="261"/>
            <ac:spMk id="23" creationId="{00000000-0000-0000-0000-000000000000}"/>
          </ac:spMkLst>
        </pc:spChg>
        <pc:spChg chg="mod">
          <ac:chgData name="Jon Woolgar" userId="79e783d6c1fa0828" providerId="LiveId" clId="{16E1D1B0-E8F2-4D0F-B18F-169823F2F89C}" dt="2026-06-07T17:48:40.580" v="2042" actId="20577"/>
          <ac:spMkLst>
            <pc:docMk/>
            <pc:sldMk cId="0" sldId="261"/>
            <ac:spMk id="24" creationId="{00000000-0000-0000-0000-000000000000}"/>
          </ac:spMkLst>
        </pc:spChg>
        <pc:picChg chg="add del mod">
          <ac:chgData name="Jon Woolgar" userId="79e783d6c1fa0828" providerId="LiveId" clId="{16E1D1B0-E8F2-4D0F-B18F-169823F2F89C}" dt="2026-06-07T17:46:41.933" v="1941" actId="21"/>
          <ac:picMkLst>
            <pc:docMk/>
            <pc:sldMk cId="0" sldId="261"/>
            <ac:picMk id="28" creationId="{F88A0BDB-6DA5-E493-711D-BACB52EEDCFD}"/>
          </ac:picMkLst>
        </pc:picChg>
        <pc:picChg chg="add mod">
          <ac:chgData name="Jon Woolgar" userId="79e783d6c1fa0828" providerId="LiveId" clId="{16E1D1B0-E8F2-4D0F-B18F-169823F2F89C}" dt="2026-06-07T17:47:50.239" v="1948" actId="14100"/>
          <ac:picMkLst>
            <pc:docMk/>
            <pc:sldMk cId="0" sldId="261"/>
            <ac:picMk id="30" creationId="{EDB62E56-84F6-EE17-DA7E-9BA5EA64B429}"/>
          </ac:picMkLst>
        </pc:picChg>
      </pc:sldChg>
      <pc:sldChg chg="modSp mod">
        <pc:chgData name="Jon Woolgar" userId="79e783d6c1fa0828" providerId="LiveId" clId="{16E1D1B0-E8F2-4D0F-B18F-169823F2F89C}" dt="2026-06-07T17:33:47.547" v="985" actId="20577"/>
        <pc:sldMkLst>
          <pc:docMk/>
          <pc:sldMk cId="0" sldId="262"/>
        </pc:sldMkLst>
        <pc:spChg chg="mod">
          <ac:chgData name="Jon Woolgar" userId="79e783d6c1fa0828" providerId="LiveId" clId="{16E1D1B0-E8F2-4D0F-B18F-169823F2F89C}" dt="2026-06-07T17:28:05.435" v="478" actId="20577"/>
          <ac:spMkLst>
            <pc:docMk/>
            <pc:sldMk cId="0" sldId="262"/>
            <ac:spMk id="10" creationId="{00000000-0000-0000-0000-000000000000}"/>
          </ac:spMkLst>
        </pc:spChg>
        <pc:spChg chg="mod">
          <ac:chgData name="Jon Woolgar" userId="79e783d6c1fa0828" providerId="LiveId" clId="{16E1D1B0-E8F2-4D0F-B18F-169823F2F89C}" dt="2026-06-07T17:33:47.547" v="985" actId="20577"/>
          <ac:spMkLst>
            <pc:docMk/>
            <pc:sldMk cId="0" sldId="262"/>
            <ac:spMk id="12" creationId="{00000000-0000-0000-0000-000000000000}"/>
          </ac:spMkLst>
        </pc:spChg>
      </pc:sldChg>
      <pc:sldChg chg="modSp mod">
        <pc:chgData name="Jon Woolgar" userId="79e783d6c1fa0828" providerId="LiveId" clId="{16E1D1B0-E8F2-4D0F-B18F-169823F2F89C}" dt="2026-06-07T17:36:22.782" v="1210" actId="20577"/>
        <pc:sldMkLst>
          <pc:docMk/>
          <pc:sldMk cId="0" sldId="263"/>
        </pc:sldMkLst>
        <pc:spChg chg="mod">
          <ac:chgData name="Jon Woolgar" userId="79e783d6c1fa0828" providerId="LiveId" clId="{16E1D1B0-E8F2-4D0F-B18F-169823F2F89C}" dt="2026-06-07T17:35:45.269" v="1173" actId="5793"/>
          <ac:spMkLst>
            <pc:docMk/>
            <pc:sldMk cId="0" sldId="263"/>
            <ac:spMk id="10" creationId="{00000000-0000-0000-0000-000000000000}"/>
          </ac:spMkLst>
        </pc:spChg>
        <pc:spChg chg="mod">
          <ac:chgData name="Jon Woolgar" userId="79e783d6c1fa0828" providerId="LiveId" clId="{16E1D1B0-E8F2-4D0F-B18F-169823F2F89C}" dt="2026-06-07T17:36:22.782" v="1210" actId="20577"/>
          <ac:spMkLst>
            <pc:docMk/>
            <pc:sldMk cId="0" sldId="263"/>
            <ac:spMk id="12" creationId="{00000000-0000-0000-0000-000000000000}"/>
          </ac:spMkLst>
        </pc:spChg>
      </pc:sldChg>
      <pc:sldChg chg="modSp mod">
        <pc:chgData name="Jon Woolgar" userId="79e783d6c1fa0828" providerId="LiveId" clId="{16E1D1B0-E8F2-4D0F-B18F-169823F2F89C}" dt="2026-06-07T17:36:59.743" v="1229" actId="20577"/>
        <pc:sldMkLst>
          <pc:docMk/>
          <pc:sldMk cId="0" sldId="264"/>
        </pc:sldMkLst>
        <pc:spChg chg="mod">
          <ac:chgData name="Jon Woolgar" userId="79e783d6c1fa0828" providerId="LiveId" clId="{16E1D1B0-E8F2-4D0F-B18F-169823F2F89C}" dt="2026-06-07T17:36:59.743" v="1229" actId="20577"/>
          <ac:spMkLst>
            <pc:docMk/>
            <pc:sldMk cId="0" sldId="264"/>
            <ac:spMk id="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6/7/2026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4F5B26"/>
          </a:solidFill>
          <a:ln w="12700">
            <a:solidFill>
              <a:srgbClr val="4F5B26"/>
            </a:solidFill>
            <a:prstDash val="solid"/>
          </a:ln>
        </p:spPr>
        <p:txBody>
          <a:bodyPr/>
          <a:lstStyle/>
          <a:p>
            <a:endParaRPr lang="en-GB"/>
          </a:p>
        </p:txBody>
      </p:sp>
      <p:sp>
        <p:nvSpPr>
          <p:cNvPr id="3" name="Shape 1"/>
          <p:cNvSpPr/>
          <p:nvPr/>
        </p:nvSpPr>
        <p:spPr>
          <a:xfrm>
            <a:off x="822960" y="594360"/>
            <a:ext cx="1005840" cy="0"/>
          </a:xfrm>
          <a:prstGeom prst="line">
            <a:avLst/>
          </a:prstGeom>
          <a:noFill/>
          <a:ln w="31750">
            <a:solidFill>
              <a:srgbClr val="C75B3E"/>
            </a:solidFill>
            <a:prstDash val="solid"/>
          </a:ln>
        </p:spPr>
        <p:txBody>
          <a:bodyPr/>
          <a:lstStyle/>
          <a:p>
            <a:endParaRPr lang="en-GB"/>
          </a:p>
        </p:txBody>
      </p:sp>
      <p:sp>
        <p:nvSpPr>
          <p:cNvPr id="4" name="Text 2"/>
          <p:cNvSpPr/>
          <p:nvPr/>
        </p:nvSpPr>
        <p:spPr>
          <a:xfrm>
            <a:off x="822960" y="615143"/>
            <a:ext cx="7315200" cy="320040"/>
          </a:xfrm>
          <a:prstGeom prst="rect">
            <a:avLst/>
          </a:prstGeom>
          <a:noFill/>
          <a:ln/>
        </p:spPr>
        <p:txBody>
          <a:bodyPr wrap="square" lIns="0" tIns="0" rIns="0" bIns="0" rtlCol="0" anchor="ctr"/>
          <a:lstStyle/>
          <a:p>
            <a:pPr marL="0" indent="0">
              <a:buNone/>
            </a:pPr>
            <a:r>
              <a:rPr lang="en-US" sz="1200" b="1" kern="0" spc="600" dirty="0">
                <a:solidFill>
                  <a:srgbClr val="C75B3E"/>
                </a:solidFill>
                <a:latin typeface="Congenial UltraLight" panose="02000503040000020004" pitchFamily="2" charset="0"/>
                <a:ea typeface="Georgia" pitchFamily="34" charset="-122"/>
                <a:cs typeface="Georgia" pitchFamily="34" charset="-120"/>
              </a:rPr>
              <a:t>A LITURGY </a:t>
            </a:r>
            <a:r>
              <a:rPr lang="en-US" sz="1200" b="1" kern="0" spc="600" dirty="0">
                <a:solidFill>
                  <a:srgbClr val="C75B3E"/>
                </a:solidFill>
                <a:latin typeface="Congenial UltraLight" panose="020F0502020204030204" pitchFamily="2" charset="0"/>
                <a:ea typeface="Georgia" pitchFamily="34" charset="-122"/>
                <a:cs typeface="Georgia" pitchFamily="34" charset="-120"/>
              </a:rPr>
              <a:t>FOR KS3</a:t>
            </a:r>
            <a:endParaRPr lang="en-US" sz="1200" dirty="0">
              <a:latin typeface="Congenial UltraLight" panose="020F0502020204030204" pitchFamily="2" charset="0"/>
            </a:endParaRPr>
          </a:p>
        </p:txBody>
      </p:sp>
      <p:sp>
        <p:nvSpPr>
          <p:cNvPr id="5" name="Text 3"/>
          <p:cNvSpPr/>
          <p:nvPr/>
        </p:nvSpPr>
        <p:spPr>
          <a:xfrm>
            <a:off x="822960" y="1280160"/>
            <a:ext cx="7772400" cy="1280160"/>
          </a:xfrm>
          <a:prstGeom prst="rect">
            <a:avLst/>
          </a:prstGeom>
          <a:noFill/>
          <a:ln/>
        </p:spPr>
        <p:txBody>
          <a:bodyPr wrap="square" lIns="0" tIns="0" rIns="0" bIns="0" rtlCol="0" anchor="ctr"/>
          <a:lstStyle/>
          <a:p>
            <a:pPr marL="0" indent="0">
              <a:buNone/>
            </a:pPr>
            <a:r>
              <a:rPr lang="en-US" sz="6000" b="1" dirty="0">
                <a:solidFill>
                  <a:srgbClr val="3D2E1F"/>
                </a:solidFill>
                <a:latin typeface="Georgia" pitchFamily="34" charset="0"/>
                <a:ea typeface="Georgia" pitchFamily="34" charset="-122"/>
                <a:cs typeface="Georgia" pitchFamily="34" charset="-120"/>
              </a:rPr>
              <a:t>Life to the Full</a:t>
            </a:r>
            <a:endParaRPr lang="en-US" sz="6000" dirty="0"/>
          </a:p>
        </p:txBody>
      </p:sp>
      <p:sp>
        <p:nvSpPr>
          <p:cNvPr id="6" name="Text 4"/>
          <p:cNvSpPr/>
          <p:nvPr/>
        </p:nvSpPr>
        <p:spPr>
          <a:xfrm>
            <a:off x="822960" y="2606040"/>
            <a:ext cx="7772400" cy="548640"/>
          </a:xfrm>
          <a:prstGeom prst="rect">
            <a:avLst/>
          </a:prstGeom>
          <a:noFill/>
          <a:ln/>
        </p:spPr>
        <p:txBody>
          <a:bodyPr wrap="square" lIns="0" tIns="0" rIns="0" bIns="0" rtlCol="0" anchor="ctr"/>
          <a:lstStyle/>
          <a:p>
            <a:pPr marL="0" indent="0">
              <a:buNone/>
            </a:pPr>
            <a:r>
              <a:rPr lang="en-US" sz="2000" i="1" dirty="0">
                <a:solidFill>
                  <a:srgbClr val="6B5A45"/>
                </a:solidFill>
                <a:latin typeface="Georgia" pitchFamily="34" charset="0"/>
                <a:ea typeface="Georgia" pitchFamily="34" charset="-122"/>
                <a:cs typeface="Georgia" pitchFamily="34" charset="-120"/>
              </a:rPr>
              <a:t>Hearing the call of John 10:10.</a:t>
            </a:r>
          </a:p>
          <a:p>
            <a:pPr marL="0" indent="0">
              <a:buNone/>
            </a:pPr>
            <a:r>
              <a:rPr lang="en-US" sz="2000" b="1" i="1" dirty="0">
                <a:solidFill>
                  <a:srgbClr val="6B5A45"/>
                </a:solidFill>
                <a:latin typeface="Georgia" pitchFamily="34" charset="0"/>
              </a:rPr>
              <a:t>The Portsmouth – Bamenda Diocesan Link </a:t>
            </a:r>
            <a:endParaRPr lang="en-US" sz="2000" b="1" dirty="0"/>
          </a:p>
        </p:txBody>
      </p:sp>
      <p:sp>
        <p:nvSpPr>
          <p:cNvPr id="7" name="Shape 5"/>
          <p:cNvSpPr/>
          <p:nvPr/>
        </p:nvSpPr>
        <p:spPr>
          <a:xfrm>
            <a:off x="822960" y="3520440"/>
            <a:ext cx="7498080" cy="1051560"/>
          </a:xfrm>
          <a:prstGeom prst="rect">
            <a:avLst/>
          </a:prstGeom>
          <a:solidFill>
            <a:srgbClr val="FAF3E0"/>
          </a:solidFill>
          <a:ln w="9525">
            <a:solidFill>
              <a:srgbClr val="6B7A3A"/>
            </a:solidFill>
            <a:prstDash val="solid"/>
          </a:ln>
        </p:spPr>
        <p:txBody>
          <a:bodyPr/>
          <a:lstStyle/>
          <a:p>
            <a:endParaRPr lang="en-GB"/>
          </a:p>
        </p:txBody>
      </p:sp>
      <p:sp>
        <p:nvSpPr>
          <p:cNvPr id="8" name="Text 6"/>
          <p:cNvSpPr/>
          <p:nvPr/>
        </p:nvSpPr>
        <p:spPr>
          <a:xfrm>
            <a:off x="1005840" y="3611880"/>
            <a:ext cx="5943600" cy="868680"/>
          </a:xfrm>
          <a:prstGeom prst="rect">
            <a:avLst/>
          </a:prstGeom>
          <a:noFill/>
          <a:ln/>
        </p:spPr>
        <p:txBody>
          <a:bodyPr wrap="square" lIns="0" tIns="0" rIns="0" bIns="0" rtlCol="0" anchor="ctr"/>
          <a:lstStyle/>
          <a:p>
            <a:pPr marL="0" indent="0">
              <a:buNone/>
            </a:pPr>
            <a:r>
              <a:rPr lang="en-US" sz="1600" i="1" dirty="0">
                <a:solidFill>
                  <a:srgbClr val="3D2E1F"/>
                </a:solidFill>
                <a:latin typeface="Georgia" pitchFamily="34" charset="0"/>
                <a:ea typeface="Georgia" pitchFamily="34" charset="-122"/>
                <a:cs typeface="Georgia" pitchFamily="34" charset="-120"/>
              </a:rPr>
              <a:t>“I came that they may have life,
and have it abundantly.”</a:t>
            </a:r>
            <a:endParaRPr lang="en-US" sz="1600" dirty="0"/>
          </a:p>
        </p:txBody>
      </p:sp>
      <p:sp>
        <p:nvSpPr>
          <p:cNvPr id="9" name="Text 7"/>
          <p:cNvSpPr/>
          <p:nvPr/>
        </p:nvSpPr>
        <p:spPr>
          <a:xfrm>
            <a:off x="6858000" y="3611880"/>
            <a:ext cx="1371600" cy="868680"/>
          </a:xfrm>
          <a:prstGeom prst="rect">
            <a:avLst/>
          </a:prstGeom>
          <a:noFill/>
          <a:ln/>
        </p:spPr>
        <p:txBody>
          <a:bodyPr wrap="square" lIns="0" tIns="0" rIns="0" bIns="0" rtlCol="0" anchor="ctr"/>
          <a:lstStyle/>
          <a:p>
            <a:pPr marL="0" indent="0" algn="r">
              <a:buNone/>
            </a:pPr>
            <a:r>
              <a:rPr lang="en-US" sz="1200" b="1" dirty="0">
                <a:solidFill>
                  <a:srgbClr val="4F5B26"/>
                </a:solidFill>
                <a:latin typeface="Georgia" pitchFamily="34" charset="0"/>
                <a:ea typeface="Georgia" pitchFamily="34" charset="-122"/>
                <a:cs typeface="Georgia" pitchFamily="34" charset="-120"/>
              </a:rPr>
              <a:t>John 10:10</a:t>
            </a:r>
            <a:endParaRPr lang="en-US" sz="1200" dirty="0"/>
          </a:p>
        </p:txBody>
      </p:sp>
      <p:sp>
        <p:nvSpPr>
          <p:cNvPr id="10" name="Text 8"/>
          <p:cNvSpPr/>
          <p:nvPr/>
        </p:nvSpPr>
        <p:spPr>
          <a:xfrm>
            <a:off x="822960" y="4709160"/>
            <a:ext cx="7772400" cy="274320"/>
          </a:xfrm>
          <a:prstGeom prst="rect">
            <a:avLst/>
          </a:prstGeom>
          <a:noFill/>
          <a:ln/>
        </p:spPr>
        <p:txBody>
          <a:bodyPr wrap="square" lIns="0" tIns="0" rIns="0" bIns="0" rtlCol="0" anchor="ctr"/>
          <a:lstStyle/>
          <a:p>
            <a:pPr marL="0" indent="0">
              <a:buNone/>
            </a:pPr>
            <a:r>
              <a:rPr lang="en-US" sz="1100" i="1" dirty="0">
                <a:solidFill>
                  <a:srgbClr val="6B5A45"/>
                </a:solidFill>
                <a:latin typeface="Georgia" pitchFamily="34" charset="0"/>
                <a:ea typeface="Georgia" pitchFamily="34" charset="-122"/>
                <a:cs typeface="Georgia" pitchFamily="34" charset="-120"/>
              </a:rPr>
              <a:t>Key Stage 3 Religious Education</a:t>
            </a:r>
            <a:endParaRPr lang="en-US" sz="1100" dirty="0"/>
          </a:p>
        </p:txBody>
      </p:sp>
      <p:pic>
        <p:nvPicPr>
          <p:cNvPr id="12" name="Picture 11">
            <a:extLst>
              <a:ext uri="{FF2B5EF4-FFF2-40B4-BE49-F238E27FC236}">
                <a16:creationId xmlns:a16="http://schemas.microsoft.com/office/drawing/2014/main" id="{0869965E-7574-F715-DC21-E814EE212BDE}"/>
              </a:ext>
            </a:extLst>
          </p:cNvPr>
          <p:cNvPicPr>
            <a:picLocks noChangeAspect="1"/>
          </p:cNvPicPr>
          <p:nvPr/>
        </p:nvPicPr>
        <p:blipFill>
          <a:blip r:embed="rId3"/>
          <a:stretch>
            <a:fillRect/>
          </a:stretch>
        </p:blipFill>
        <p:spPr>
          <a:xfrm>
            <a:off x="6644640" y="571500"/>
            <a:ext cx="2354580" cy="21504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I. WE GATHER</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Coming Together in Prayer</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828800"/>
            <a:ext cx="1097280" cy="320040"/>
          </a:xfrm>
          <a:prstGeom prst="rect">
            <a:avLst/>
          </a:prstGeom>
          <a:noFill/>
          <a:ln/>
        </p:spPr>
        <p:txBody>
          <a:bodyPr wrap="square" lIns="0" tIns="0" rIns="0" bIns="0" rtlCol="0" anchor="ctr"/>
          <a:lstStyle/>
          <a:p>
            <a:pPr marL="0" indent="0">
              <a:buNone/>
            </a:pPr>
            <a:r>
              <a:rPr lang="en-US" sz="1400" b="1" dirty="0">
                <a:solidFill>
                  <a:srgbClr val="4F5B26"/>
                </a:solidFill>
                <a:latin typeface="Georgia" pitchFamily="34" charset="0"/>
                <a:ea typeface="Georgia" pitchFamily="34" charset="-122"/>
                <a:cs typeface="Georgia" pitchFamily="34" charset="-120"/>
              </a:rPr>
              <a:t>Leader:</a:t>
            </a:r>
            <a:endParaRPr lang="en-US" sz="1400" dirty="0"/>
          </a:p>
        </p:txBody>
      </p:sp>
      <p:sp>
        <p:nvSpPr>
          <p:cNvPr id="8" name="Text 6"/>
          <p:cNvSpPr/>
          <p:nvPr/>
        </p:nvSpPr>
        <p:spPr>
          <a:xfrm>
            <a:off x="1691640" y="1828800"/>
            <a:ext cx="6858000" cy="320040"/>
          </a:xfrm>
          <a:prstGeom prst="rect">
            <a:avLst/>
          </a:prstGeom>
          <a:noFill/>
          <a:ln/>
        </p:spPr>
        <p:txBody>
          <a:bodyPr wrap="square" lIns="0" tIns="0" rIns="0" bIns="0" rtlCol="0" anchor="ctr"/>
          <a:lstStyle/>
          <a:p>
            <a:pPr marL="0" indent="0">
              <a:buNone/>
            </a:pPr>
            <a:r>
              <a:rPr lang="en-US" sz="1400" dirty="0">
                <a:solidFill>
                  <a:srgbClr val="3D2E1F"/>
                </a:solidFill>
                <a:latin typeface="Georgia" pitchFamily="34" charset="0"/>
                <a:ea typeface="Georgia" pitchFamily="34" charset="-122"/>
                <a:cs typeface="Georgia" pitchFamily="34" charset="-120"/>
              </a:rPr>
              <a:t>In the name of the Father, and of the Son, and of the Holy Spirit.</a:t>
            </a:r>
            <a:endParaRPr lang="en-US" sz="1400" dirty="0"/>
          </a:p>
        </p:txBody>
      </p:sp>
      <p:sp>
        <p:nvSpPr>
          <p:cNvPr id="9" name="Text 7"/>
          <p:cNvSpPr/>
          <p:nvPr/>
        </p:nvSpPr>
        <p:spPr>
          <a:xfrm>
            <a:off x="548640" y="2240280"/>
            <a:ext cx="1097280" cy="320040"/>
          </a:xfrm>
          <a:prstGeom prst="rect">
            <a:avLst/>
          </a:prstGeom>
          <a:noFill/>
          <a:ln/>
        </p:spPr>
        <p:txBody>
          <a:bodyPr wrap="square" lIns="0" tIns="0" rIns="0" bIns="0" rtlCol="0" anchor="ctr"/>
          <a:lstStyle/>
          <a:p>
            <a:pPr marL="0" indent="0">
              <a:buNone/>
            </a:pPr>
            <a:r>
              <a:rPr lang="en-US" sz="1400" b="1" dirty="0">
                <a:solidFill>
                  <a:srgbClr val="4F5B26"/>
                </a:solidFill>
                <a:latin typeface="Georgia" pitchFamily="34" charset="0"/>
                <a:ea typeface="Georgia" pitchFamily="34" charset="-122"/>
                <a:cs typeface="Georgia" pitchFamily="34" charset="-120"/>
              </a:rPr>
              <a:t>All:</a:t>
            </a:r>
            <a:endParaRPr lang="en-US" sz="1400" dirty="0"/>
          </a:p>
        </p:txBody>
      </p:sp>
      <p:sp>
        <p:nvSpPr>
          <p:cNvPr id="10" name="Text 8"/>
          <p:cNvSpPr/>
          <p:nvPr/>
        </p:nvSpPr>
        <p:spPr>
          <a:xfrm>
            <a:off x="1691640" y="2240280"/>
            <a:ext cx="6858000" cy="320040"/>
          </a:xfrm>
          <a:prstGeom prst="rect">
            <a:avLst/>
          </a:prstGeom>
          <a:noFill/>
          <a:ln/>
        </p:spPr>
        <p:txBody>
          <a:bodyPr wrap="square" lIns="0" tIns="0" rIns="0" bIns="0" rtlCol="0" anchor="ctr"/>
          <a:lstStyle/>
          <a:p>
            <a:pPr marL="0" indent="0">
              <a:buNone/>
            </a:pPr>
            <a:r>
              <a:rPr lang="en-US" sz="1400" i="1" dirty="0">
                <a:solidFill>
                  <a:srgbClr val="3D2E1F"/>
                </a:solidFill>
                <a:latin typeface="Georgia" pitchFamily="34" charset="0"/>
                <a:ea typeface="Georgia" pitchFamily="34" charset="-122"/>
                <a:cs typeface="Georgia" pitchFamily="34" charset="-120"/>
              </a:rPr>
              <a:t>Amen.</a:t>
            </a:r>
            <a:endParaRPr lang="en-US" sz="1400" dirty="0"/>
          </a:p>
        </p:txBody>
      </p:sp>
      <p:sp>
        <p:nvSpPr>
          <p:cNvPr id="11" name="Shape 9"/>
          <p:cNvSpPr/>
          <p:nvPr/>
        </p:nvSpPr>
        <p:spPr>
          <a:xfrm>
            <a:off x="548640" y="2788920"/>
            <a:ext cx="8046720" cy="1874520"/>
          </a:xfrm>
          <a:prstGeom prst="rect">
            <a:avLst/>
          </a:prstGeom>
          <a:solidFill>
            <a:srgbClr val="FAF3E0"/>
          </a:solidFill>
          <a:ln w="9525">
            <a:solidFill>
              <a:srgbClr val="6B7A3A"/>
            </a:solidFill>
            <a:prstDash val="solid"/>
          </a:ln>
        </p:spPr>
        <p:txBody>
          <a:bodyPr/>
          <a:lstStyle/>
          <a:p>
            <a:endParaRPr lang="en-GB"/>
          </a:p>
        </p:txBody>
      </p:sp>
      <p:sp>
        <p:nvSpPr>
          <p:cNvPr id="12" name="Shape 10"/>
          <p:cNvSpPr/>
          <p:nvPr/>
        </p:nvSpPr>
        <p:spPr>
          <a:xfrm>
            <a:off x="548640" y="2788920"/>
            <a:ext cx="73152" cy="1874520"/>
          </a:xfrm>
          <a:prstGeom prst="rect">
            <a:avLst/>
          </a:prstGeom>
          <a:solidFill>
            <a:srgbClr val="C75B3E"/>
          </a:solidFill>
          <a:ln w="12700">
            <a:solidFill>
              <a:srgbClr val="C75B3E"/>
            </a:solidFill>
            <a:prstDash val="solid"/>
          </a:ln>
        </p:spPr>
        <p:txBody>
          <a:bodyPr/>
          <a:lstStyle/>
          <a:p>
            <a:endParaRPr lang="en-GB"/>
          </a:p>
        </p:txBody>
      </p:sp>
      <p:sp>
        <p:nvSpPr>
          <p:cNvPr id="13" name="Text 11"/>
          <p:cNvSpPr/>
          <p:nvPr/>
        </p:nvSpPr>
        <p:spPr>
          <a:xfrm>
            <a:off x="777240" y="2907792"/>
            <a:ext cx="4572000" cy="274320"/>
          </a:xfrm>
          <a:prstGeom prst="rect">
            <a:avLst/>
          </a:prstGeom>
          <a:noFill/>
          <a:ln/>
        </p:spPr>
        <p:txBody>
          <a:bodyPr wrap="square" lIns="0" tIns="0" rIns="0" bIns="0" rtlCol="0" anchor="ctr"/>
          <a:lstStyle/>
          <a:p>
            <a:pPr marL="0" indent="0">
              <a:buNone/>
            </a:pPr>
            <a:r>
              <a:rPr lang="en-US" sz="1000" b="1" kern="0" spc="400" dirty="0">
                <a:solidFill>
                  <a:srgbClr val="C75B3E"/>
                </a:solidFill>
                <a:latin typeface="Georgia" pitchFamily="34" charset="0"/>
                <a:ea typeface="Georgia" pitchFamily="34" charset="-122"/>
                <a:cs typeface="Georgia" pitchFamily="34" charset="-120"/>
              </a:rPr>
              <a:t>OPENING PRAYER</a:t>
            </a:r>
            <a:endParaRPr lang="en-US" sz="1000" dirty="0"/>
          </a:p>
        </p:txBody>
      </p:sp>
      <p:sp>
        <p:nvSpPr>
          <p:cNvPr id="14" name="Text 12"/>
          <p:cNvSpPr/>
          <p:nvPr/>
        </p:nvSpPr>
        <p:spPr>
          <a:xfrm>
            <a:off x="868680" y="3200400"/>
            <a:ext cx="7589520" cy="1417320"/>
          </a:xfrm>
          <a:prstGeom prst="rect">
            <a:avLst/>
          </a:prstGeom>
          <a:noFill/>
          <a:ln/>
        </p:spPr>
        <p:txBody>
          <a:bodyPr wrap="square" lIns="0" tIns="0" rIns="0" bIns="0" rtlCol="0" anchor="ctr"/>
          <a:lstStyle/>
          <a:p>
            <a:pPr marL="0" indent="0">
              <a:spcAft>
                <a:spcPts val="400"/>
              </a:spcAft>
              <a:buNone/>
            </a:pPr>
            <a:r>
              <a:rPr lang="en-US" sz="1300" i="1" dirty="0">
                <a:solidFill>
                  <a:srgbClr val="3D2E1F"/>
                </a:solidFill>
                <a:latin typeface="Georgia" pitchFamily="34" charset="0"/>
                <a:ea typeface="Georgia" pitchFamily="34" charset="-122"/>
                <a:cs typeface="Georgia" pitchFamily="34" charset="-120"/>
              </a:rPr>
              <a:t>Loving God, you sent your Son so that we might know life in its fullness. Open our hearts today to hear his voice. Help us to see Christ in every person, especially our brothers and sisters in the </a:t>
            </a:r>
            <a:r>
              <a:rPr lang="en-US" sz="1300" i="1" dirty="0" err="1">
                <a:solidFill>
                  <a:srgbClr val="3D2E1F"/>
                </a:solidFill>
                <a:latin typeface="Georgia" pitchFamily="34" charset="0"/>
                <a:ea typeface="Georgia" pitchFamily="34" charset="-122"/>
                <a:cs typeface="Georgia" pitchFamily="34" charset="-120"/>
              </a:rPr>
              <a:t>diocease</a:t>
            </a:r>
            <a:r>
              <a:rPr lang="en-US" sz="1300" i="1" dirty="0">
                <a:solidFill>
                  <a:srgbClr val="3D2E1F"/>
                </a:solidFill>
                <a:latin typeface="Georgia" pitchFamily="34" charset="0"/>
                <a:ea typeface="Georgia" pitchFamily="34" charset="-122"/>
                <a:cs typeface="Georgia" pitchFamily="34" charset="-120"/>
              </a:rPr>
              <a:t> of Bamenda in Cameroon. Make us shepherds of compassion in our world. We ask this through Christ our Lord. </a:t>
            </a:r>
            <a:endParaRPr lang="en-US" sz="1300" dirty="0"/>
          </a:p>
          <a:p>
            <a:pPr marL="0" indent="0">
              <a:spcAft>
                <a:spcPts val="400"/>
              </a:spcAft>
              <a:buNone/>
            </a:pPr>
            <a:r>
              <a:rPr lang="en-US" sz="1300" b="1" i="1" dirty="0">
                <a:solidFill>
                  <a:srgbClr val="3D2E1F"/>
                </a:solidFill>
                <a:latin typeface="Georgia" pitchFamily="34" charset="0"/>
                <a:ea typeface="Georgia" pitchFamily="34" charset="-122"/>
                <a:cs typeface="Georgia" pitchFamily="34" charset="-120"/>
              </a:rPr>
              <a:t>Amen.</a:t>
            </a:r>
            <a:endParaRPr lang="en-US" sz="1300" dirty="0"/>
          </a:p>
        </p:txBody>
      </p:sp>
      <p:sp>
        <p:nvSpPr>
          <p:cNvPr id="15" name="Text 13"/>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16" name="Text 14"/>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2 of 9</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II. WE LISTEN</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A Reading from the Gospel of John</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691640"/>
            <a:ext cx="5486400" cy="320040"/>
          </a:xfrm>
          <a:prstGeom prst="rect">
            <a:avLst/>
          </a:prstGeom>
          <a:noFill/>
          <a:ln/>
        </p:spPr>
        <p:txBody>
          <a:bodyPr wrap="square" lIns="0" tIns="0" rIns="0" bIns="0" rtlCol="0" anchor="ctr"/>
          <a:lstStyle/>
          <a:p>
            <a:pPr marL="0" indent="0">
              <a:buNone/>
            </a:pPr>
            <a:r>
              <a:rPr lang="en-US" sz="1300" i="1" dirty="0">
                <a:solidFill>
                  <a:srgbClr val="4F5B26"/>
                </a:solidFill>
                <a:latin typeface="Georgia" pitchFamily="34" charset="0"/>
                <a:ea typeface="Georgia" pitchFamily="34" charset="-122"/>
                <a:cs typeface="Georgia" pitchFamily="34" charset="-120"/>
              </a:rPr>
              <a:t>John 10:7–11</a:t>
            </a:r>
            <a:endParaRPr lang="en-US" sz="1300" dirty="0"/>
          </a:p>
        </p:txBody>
      </p:sp>
      <p:sp>
        <p:nvSpPr>
          <p:cNvPr id="8" name="Shape 6"/>
          <p:cNvSpPr/>
          <p:nvPr/>
        </p:nvSpPr>
        <p:spPr>
          <a:xfrm>
            <a:off x="548640" y="2103120"/>
            <a:ext cx="8046720" cy="2194560"/>
          </a:xfrm>
          <a:prstGeom prst="rect">
            <a:avLst/>
          </a:prstGeom>
          <a:solidFill>
            <a:srgbClr val="FAF3E0"/>
          </a:solidFill>
          <a:ln w="12700">
            <a:solidFill>
              <a:srgbClr val="6B7A3A"/>
            </a:solidFill>
            <a:prstDash val="solid"/>
          </a:ln>
        </p:spPr>
        <p:txBody>
          <a:bodyPr/>
          <a:lstStyle/>
          <a:p>
            <a:endParaRPr lang="en-GB"/>
          </a:p>
        </p:txBody>
      </p:sp>
      <p:sp>
        <p:nvSpPr>
          <p:cNvPr id="9" name="Text 7"/>
          <p:cNvSpPr/>
          <p:nvPr/>
        </p:nvSpPr>
        <p:spPr>
          <a:xfrm>
            <a:off x="685800" y="2057400"/>
            <a:ext cx="640080" cy="822960"/>
          </a:xfrm>
          <a:prstGeom prst="rect">
            <a:avLst/>
          </a:prstGeom>
          <a:noFill/>
          <a:ln/>
        </p:spPr>
        <p:txBody>
          <a:bodyPr wrap="square" lIns="0" tIns="0" rIns="0" bIns="0" rtlCol="0" anchor="ctr"/>
          <a:lstStyle/>
          <a:p>
            <a:pPr marL="0" indent="0">
              <a:buNone/>
            </a:pPr>
            <a:r>
              <a:rPr lang="en-US" sz="6000" b="1" dirty="0">
                <a:solidFill>
                  <a:srgbClr val="C75B3E"/>
                </a:solidFill>
                <a:latin typeface="Georgia" pitchFamily="34" charset="0"/>
                <a:ea typeface="Georgia" pitchFamily="34" charset="-122"/>
                <a:cs typeface="Georgia" pitchFamily="34" charset="-120"/>
              </a:rPr>
              <a:t>“</a:t>
            </a:r>
            <a:endParaRPr lang="en-US" sz="6000" dirty="0"/>
          </a:p>
        </p:txBody>
      </p:sp>
      <p:sp>
        <p:nvSpPr>
          <p:cNvPr id="10" name="Text 8"/>
          <p:cNvSpPr/>
          <p:nvPr/>
        </p:nvSpPr>
        <p:spPr>
          <a:xfrm>
            <a:off x="1371600" y="2240280"/>
            <a:ext cx="7040880" cy="1965960"/>
          </a:xfrm>
          <a:prstGeom prst="rect">
            <a:avLst/>
          </a:prstGeom>
          <a:noFill/>
          <a:ln/>
        </p:spPr>
        <p:txBody>
          <a:bodyPr wrap="square" lIns="0" tIns="0" rIns="0" bIns="0" rtlCol="0" anchor="ctr"/>
          <a:lstStyle/>
          <a:p>
            <a:pPr marL="0" indent="0">
              <a:spcAft>
                <a:spcPts val="600"/>
              </a:spcAft>
              <a:buNone/>
            </a:pPr>
            <a:r>
              <a:rPr lang="en-US" sz="1600" i="1" dirty="0">
                <a:solidFill>
                  <a:srgbClr val="3D2E1F"/>
                </a:solidFill>
                <a:latin typeface="Georgia" pitchFamily="34" charset="0"/>
                <a:ea typeface="Georgia" pitchFamily="34" charset="-122"/>
                <a:cs typeface="Georgia" pitchFamily="34" charset="-120"/>
              </a:rPr>
              <a:t>So Jesus again said to them, ‘Truly, truly, I say to you, I am the gate for the sheep… </a:t>
            </a:r>
            <a:endParaRPr lang="en-US" sz="1600" dirty="0"/>
          </a:p>
          <a:p>
            <a:pPr marL="0" indent="0">
              <a:spcAft>
                <a:spcPts val="600"/>
              </a:spcAft>
              <a:buNone/>
            </a:pPr>
            <a:r>
              <a:rPr lang="en-US" sz="1600" b="1" i="1" dirty="0">
                <a:solidFill>
                  <a:srgbClr val="C75B3E"/>
                </a:solidFill>
                <a:latin typeface="Georgia" pitchFamily="34" charset="0"/>
                <a:ea typeface="Georgia" pitchFamily="34" charset="-122"/>
                <a:cs typeface="Georgia" pitchFamily="34" charset="-120"/>
              </a:rPr>
              <a:t>I came that they may have life, and have it abundantly. </a:t>
            </a:r>
            <a:endParaRPr lang="en-US" sz="1600" dirty="0"/>
          </a:p>
          <a:p>
            <a:pPr marL="0" indent="0">
              <a:spcAft>
                <a:spcPts val="600"/>
              </a:spcAft>
              <a:buNone/>
            </a:pPr>
            <a:r>
              <a:rPr lang="en-US" sz="1600" i="1" dirty="0">
                <a:solidFill>
                  <a:srgbClr val="3D2E1F"/>
                </a:solidFill>
                <a:latin typeface="Georgia" pitchFamily="34" charset="0"/>
                <a:ea typeface="Georgia" pitchFamily="34" charset="-122"/>
                <a:cs typeface="Georgia" pitchFamily="34" charset="-120"/>
              </a:rPr>
              <a:t>I am the good shepherd. The good shepherd lays down his life for the sheep.’</a:t>
            </a:r>
            <a:endParaRPr lang="en-US" sz="1600" dirty="0"/>
          </a:p>
        </p:txBody>
      </p:sp>
      <p:sp>
        <p:nvSpPr>
          <p:cNvPr id="11" name="Text 9"/>
          <p:cNvSpPr/>
          <p:nvPr/>
        </p:nvSpPr>
        <p:spPr>
          <a:xfrm>
            <a:off x="548640" y="4389120"/>
            <a:ext cx="4572000" cy="228600"/>
          </a:xfrm>
          <a:prstGeom prst="rect">
            <a:avLst/>
          </a:prstGeom>
          <a:noFill/>
          <a:ln/>
        </p:spPr>
        <p:txBody>
          <a:bodyPr wrap="square" lIns="0" tIns="0" rIns="0" bIns="0" rtlCol="0" anchor="ctr"/>
          <a:lstStyle/>
          <a:p>
            <a:pPr marL="0" indent="0">
              <a:buNone/>
            </a:pPr>
            <a:r>
              <a:rPr lang="en-US" sz="1100" b="1" dirty="0">
                <a:solidFill>
                  <a:srgbClr val="4F5B26"/>
                </a:solidFill>
                <a:latin typeface="Georgia" pitchFamily="34" charset="0"/>
                <a:ea typeface="Georgia" pitchFamily="34" charset="-122"/>
                <a:cs typeface="Georgia" pitchFamily="34" charset="-120"/>
              </a:rPr>
              <a:t>The Gospel of the Lord.</a:t>
            </a:r>
            <a:endParaRPr lang="en-US" sz="1100" dirty="0"/>
          </a:p>
        </p:txBody>
      </p:sp>
      <p:sp>
        <p:nvSpPr>
          <p:cNvPr id="12" name="Text 10"/>
          <p:cNvSpPr/>
          <p:nvPr/>
        </p:nvSpPr>
        <p:spPr>
          <a:xfrm>
            <a:off x="4572000" y="4389120"/>
            <a:ext cx="4023360" cy="228600"/>
          </a:xfrm>
          <a:prstGeom prst="rect">
            <a:avLst/>
          </a:prstGeom>
          <a:noFill/>
          <a:ln/>
        </p:spPr>
        <p:txBody>
          <a:bodyPr wrap="square" lIns="0" tIns="0" rIns="0" bIns="0" rtlCol="0" anchor="ctr"/>
          <a:lstStyle/>
          <a:p>
            <a:pPr marL="0" indent="0" algn="r">
              <a:buNone/>
            </a:pPr>
            <a:r>
              <a:rPr lang="en-US" sz="1100" i="1" dirty="0">
                <a:solidFill>
                  <a:srgbClr val="3D2E1F"/>
                </a:solidFill>
                <a:latin typeface="Georgia" pitchFamily="34" charset="0"/>
                <a:ea typeface="Georgia" pitchFamily="34" charset="-122"/>
                <a:cs typeface="Georgia" pitchFamily="34" charset="-120"/>
              </a:rPr>
              <a:t>Praise to you, Lord Jesus Christ.</a:t>
            </a:r>
            <a:endParaRPr lang="en-US" sz="1100" dirty="0"/>
          </a:p>
        </p:txBody>
      </p:sp>
      <p:sp>
        <p:nvSpPr>
          <p:cNvPr id="13" name="Text 11"/>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14" name="Text 12"/>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3 of 9</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III. WE REFLECT</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What does “life to the full” mean to our diocesan link with Bamenda?</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943100"/>
            <a:ext cx="4023360" cy="914400"/>
          </a:xfrm>
          <a:prstGeom prst="rect">
            <a:avLst/>
          </a:prstGeom>
          <a:noFill/>
          <a:ln/>
        </p:spPr>
        <p:txBody>
          <a:bodyPr wrap="square" lIns="0" tIns="0" rIns="0" bIns="0" rtlCol="0" anchor="ctr"/>
          <a:lstStyle/>
          <a:p>
            <a:pPr marL="0" indent="0">
              <a:buNone/>
            </a:pPr>
            <a:r>
              <a:rPr lang="en-US" sz="1400" dirty="0">
                <a:solidFill>
                  <a:srgbClr val="3D2E1F"/>
                </a:solidFill>
                <a:latin typeface="Georgia" pitchFamily="34" charset="0"/>
                <a:ea typeface="Georgia" pitchFamily="34" charset="-122"/>
                <a:cs typeface="Georgia" pitchFamily="34" charset="-120"/>
              </a:rPr>
              <a:t>Jesus is not promising a life of luxury or comfort. He is promising something deeper:</a:t>
            </a:r>
            <a:endParaRPr lang="en-US" sz="1400" dirty="0"/>
          </a:p>
        </p:txBody>
      </p:sp>
      <p:sp>
        <p:nvSpPr>
          <p:cNvPr id="8" name="Text 6"/>
          <p:cNvSpPr/>
          <p:nvPr/>
        </p:nvSpPr>
        <p:spPr>
          <a:xfrm>
            <a:off x="548640" y="2743200"/>
            <a:ext cx="4023360" cy="1920240"/>
          </a:xfrm>
          <a:prstGeom prst="rect">
            <a:avLst/>
          </a:prstGeom>
          <a:noFill/>
          <a:ln/>
        </p:spPr>
        <p:txBody>
          <a:bodyPr wrap="square" lIns="0" tIns="0" rIns="0" bIns="0" rtlCol="0" anchor="ctr"/>
          <a:lstStyle/>
          <a:p>
            <a:pPr marL="0" indent="0">
              <a:spcAft>
                <a:spcPts val="600"/>
              </a:spcAft>
              <a:buNone/>
            </a:pPr>
            <a:r>
              <a:rPr lang="en-US" sz="1300" b="1" dirty="0">
                <a:solidFill>
                  <a:srgbClr val="4F5B26"/>
                </a:solidFill>
                <a:latin typeface="Georgia" pitchFamily="34" charset="0"/>
                <a:ea typeface="Georgia" pitchFamily="34" charset="-122"/>
                <a:cs typeface="Georgia" pitchFamily="34" charset="-120"/>
              </a:rPr>
              <a:t>Dignity </a:t>
            </a:r>
            <a:r>
              <a:rPr lang="en-US" sz="1300" dirty="0">
                <a:solidFill>
                  <a:srgbClr val="3D2E1F"/>
                </a:solidFill>
                <a:latin typeface="Georgia" pitchFamily="34" charset="0"/>
                <a:ea typeface="Georgia" pitchFamily="34" charset="-122"/>
                <a:cs typeface="Georgia" pitchFamily="34" charset="-120"/>
              </a:rPr>
              <a:t>— every person made in God’s image.</a:t>
            </a:r>
            <a:endParaRPr lang="en-US" sz="1300" dirty="0"/>
          </a:p>
          <a:p>
            <a:pPr marL="0" indent="0">
              <a:spcAft>
                <a:spcPts val="600"/>
              </a:spcAft>
              <a:buNone/>
            </a:pPr>
            <a:r>
              <a:rPr lang="en-US" sz="1300" b="1" dirty="0">
                <a:solidFill>
                  <a:srgbClr val="4F5B26"/>
                </a:solidFill>
                <a:latin typeface="Georgia" pitchFamily="34" charset="0"/>
                <a:ea typeface="Georgia" pitchFamily="34" charset="-122"/>
                <a:cs typeface="Georgia" pitchFamily="34" charset="-120"/>
              </a:rPr>
              <a:t>Belonging </a:t>
            </a:r>
            <a:r>
              <a:rPr lang="en-US" sz="1300" dirty="0">
                <a:solidFill>
                  <a:srgbClr val="3D2E1F"/>
                </a:solidFill>
                <a:latin typeface="Georgia" pitchFamily="34" charset="0"/>
                <a:ea typeface="Georgia" pitchFamily="34" charset="-122"/>
                <a:cs typeface="Georgia" pitchFamily="34" charset="-120"/>
              </a:rPr>
              <a:t>— known, loved, never alone.</a:t>
            </a:r>
            <a:endParaRPr lang="en-US" sz="1300" dirty="0"/>
          </a:p>
          <a:p>
            <a:pPr marL="0" indent="0">
              <a:spcAft>
                <a:spcPts val="600"/>
              </a:spcAft>
              <a:buNone/>
            </a:pPr>
            <a:r>
              <a:rPr lang="en-US" sz="1300" b="1" dirty="0">
                <a:solidFill>
                  <a:srgbClr val="4F5B26"/>
                </a:solidFill>
                <a:latin typeface="Georgia" pitchFamily="34" charset="0"/>
                <a:ea typeface="Georgia" pitchFamily="34" charset="-122"/>
                <a:cs typeface="Georgia" pitchFamily="34" charset="-120"/>
              </a:rPr>
              <a:t>Hope </a:t>
            </a:r>
            <a:r>
              <a:rPr lang="en-US" sz="1300" dirty="0">
                <a:solidFill>
                  <a:srgbClr val="3D2E1F"/>
                </a:solidFill>
                <a:latin typeface="Georgia" pitchFamily="34" charset="0"/>
                <a:ea typeface="Georgia" pitchFamily="34" charset="-122"/>
                <a:cs typeface="Georgia" pitchFamily="34" charset="-120"/>
              </a:rPr>
              <a:t>— a future worth working for.</a:t>
            </a:r>
            <a:endParaRPr lang="en-US" sz="1300" dirty="0"/>
          </a:p>
          <a:p>
            <a:pPr marL="0" indent="0">
              <a:spcAft>
                <a:spcPts val="600"/>
              </a:spcAft>
              <a:buNone/>
            </a:pPr>
            <a:r>
              <a:rPr lang="en-US" sz="1300" b="1" dirty="0">
                <a:solidFill>
                  <a:srgbClr val="4F5B26"/>
                </a:solidFill>
                <a:latin typeface="Georgia" pitchFamily="34" charset="0"/>
                <a:ea typeface="Georgia" pitchFamily="34" charset="-122"/>
                <a:cs typeface="Georgia" pitchFamily="34" charset="-120"/>
              </a:rPr>
              <a:t>Justice </a:t>
            </a:r>
            <a:r>
              <a:rPr lang="en-US" sz="1300" dirty="0">
                <a:solidFill>
                  <a:srgbClr val="3D2E1F"/>
                </a:solidFill>
                <a:latin typeface="Georgia" pitchFamily="34" charset="0"/>
                <a:ea typeface="Georgia" pitchFamily="34" charset="-122"/>
                <a:cs typeface="Georgia" pitchFamily="34" charset="-120"/>
              </a:rPr>
              <a:t>— the basics every life needs: food, water, safety, learning, faith.</a:t>
            </a:r>
            <a:endParaRPr lang="en-US" sz="1300" dirty="0"/>
          </a:p>
        </p:txBody>
      </p:sp>
      <p:sp>
        <p:nvSpPr>
          <p:cNvPr id="9" name="Shape 7"/>
          <p:cNvSpPr/>
          <p:nvPr/>
        </p:nvSpPr>
        <p:spPr>
          <a:xfrm>
            <a:off x="4937760" y="1783080"/>
            <a:ext cx="3657600" cy="2880360"/>
          </a:xfrm>
          <a:prstGeom prst="rect">
            <a:avLst/>
          </a:prstGeom>
          <a:solidFill>
            <a:srgbClr val="FAF3E0"/>
          </a:solidFill>
          <a:ln w="9525">
            <a:solidFill>
              <a:srgbClr val="6B7A3A"/>
            </a:solidFill>
            <a:prstDash val="solid"/>
          </a:ln>
        </p:spPr>
        <p:txBody>
          <a:bodyPr/>
          <a:lstStyle/>
          <a:p>
            <a:endParaRPr lang="en-GB"/>
          </a:p>
        </p:txBody>
      </p:sp>
      <p:sp>
        <p:nvSpPr>
          <p:cNvPr id="10" name="Shape 8"/>
          <p:cNvSpPr/>
          <p:nvPr/>
        </p:nvSpPr>
        <p:spPr>
          <a:xfrm>
            <a:off x="4937760" y="1783080"/>
            <a:ext cx="3657600" cy="73152"/>
          </a:xfrm>
          <a:prstGeom prst="rect">
            <a:avLst/>
          </a:prstGeom>
          <a:solidFill>
            <a:srgbClr val="C75B3E"/>
          </a:solidFill>
          <a:ln w="12700">
            <a:solidFill>
              <a:srgbClr val="C75B3E"/>
            </a:solidFill>
            <a:prstDash val="solid"/>
          </a:ln>
        </p:spPr>
        <p:txBody>
          <a:bodyPr/>
          <a:lstStyle/>
          <a:p>
            <a:endParaRPr lang="en-GB"/>
          </a:p>
        </p:txBody>
      </p:sp>
      <p:sp>
        <p:nvSpPr>
          <p:cNvPr id="11" name="Text 9"/>
          <p:cNvSpPr/>
          <p:nvPr/>
        </p:nvSpPr>
        <p:spPr>
          <a:xfrm>
            <a:off x="5120640" y="1965960"/>
            <a:ext cx="3291840" cy="274320"/>
          </a:xfrm>
          <a:prstGeom prst="rect">
            <a:avLst/>
          </a:prstGeom>
          <a:noFill/>
          <a:ln/>
        </p:spPr>
        <p:txBody>
          <a:bodyPr wrap="square" lIns="0" tIns="0" rIns="0" bIns="0" rtlCol="0" anchor="ctr"/>
          <a:lstStyle/>
          <a:p>
            <a:pPr marL="0" indent="0">
              <a:buNone/>
            </a:pPr>
            <a:r>
              <a:rPr lang="en-US" sz="1000" b="1" kern="0" spc="400" dirty="0">
                <a:solidFill>
                  <a:srgbClr val="C75B3E"/>
                </a:solidFill>
                <a:latin typeface="Georgia" pitchFamily="34" charset="0"/>
                <a:ea typeface="Georgia" pitchFamily="34" charset="-122"/>
                <a:cs typeface="Georgia" pitchFamily="34" charset="-120"/>
              </a:rPr>
              <a:t>PAUSE &amp; PONDER</a:t>
            </a:r>
            <a:endParaRPr lang="en-US" sz="1000" dirty="0"/>
          </a:p>
        </p:txBody>
      </p:sp>
      <p:sp>
        <p:nvSpPr>
          <p:cNvPr id="12" name="Text 10"/>
          <p:cNvSpPr/>
          <p:nvPr/>
        </p:nvSpPr>
        <p:spPr>
          <a:xfrm>
            <a:off x="5120640" y="2331720"/>
            <a:ext cx="3291840" cy="2194560"/>
          </a:xfrm>
          <a:prstGeom prst="rect">
            <a:avLst/>
          </a:prstGeom>
          <a:noFill/>
          <a:ln/>
        </p:spPr>
        <p:txBody>
          <a:bodyPr wrap="square" lIns="0" tIns="0" rIns="0" bIns="0" rtlCol="0" anchor="ctr"/>
          <a:lstStyle/>
          <a:p>
            <a:pPr marL="0" indent="0">
              <a:buNone/>
            </a:pPr>
            <a:r>
              <a:rPr lang="en-US" sz="1400" i="1" dirty="0">
                <a:solidFill>
                  <a:srgbClr val="3D2E1F"/>
                </a:solidFill>
                <a:latin typeface="Georgia" pitchFamily="34" charset="0"/>
                <a:ea typeface="Georgia" pitchFamily="34" charset="-122"/>
                <a:cs typeface="Georgia" pitchFamily="34" charset="-120"/>
              </a:rPr>
              <a:t>If Jesus came so that </a:t>
            </a:r>
            <a:r>
              <a:rPr lang="en-US" sz="1400" b="1" i="1" dirty="0">
                <a:solidFill>
                  <a:srgbClr val="3D2E1F"/>
                </a:solidFill>
                <a:latin typeface="Georgia" pitchFamily="34" charset="0"/>
                <a:ea typeface="Georgia" pitchFamily="34" charset="-122"/>
                <a:cs typeface="Georgia" pitchFamily="34" charset="-120"/>
              </a:rPr>
              <a:t>everyone </a:t>
            </a:r>
            <a:r>
              <a:rPr lang="en-US" sz="1400" i="1" dirty="0">
                <a:solidFill>
                  <a:srgbClr val="3D2E1F"/>
                </a:solidFill>
                <a:latin typeface="Georgia" pitchFamily="34" charset="0"/>
                <a:ea typeface="Georgia" pitchFamily="34" charset="-122"/>
                <a:cs typeface="Georgia" pitchFamily="34" charset="-120"/>
              </a:rPr>
              <a:t>might have life to the full…</a:t>
            </a:r>
            <a:endParaRPr lang="en-US" sz="1400" dirty="0"/>
          </a:p>
          <a:p>
            <a:pPr marL="0" indent="0">
              <a:buNone/>
            </a:pPr>
            <a:r>
              <a:rPr lang="en-US" sz="600" i="1" dirty="0">
                <a:solidFill>
                  <a:srgbClr val="3D2E1F"/>
                </a:solidFill>
                <a:latin typeface="Georgia" pitchFamily="34" charset="0"/>
                <a:ea typeface="Georgia" pitchFamily="34" charset="-122"/>
                <a:cs typeface="Georgia" pitchFamily="34" charset="-120"/>
              </a:rPr>
              <a:t> </a:t>
            </a:r>
            <a:endParaRPr lang="en-US" sz="1400" dirty="0"/>
          </a:p>
          <a:p>
            <a:pPr marL="0" indent="0">
              <a:buNone/>
            </a:pPr>
            <a:r>
              <a:rPr lang="en-US" sz="1400" i="1" dirty="0">
                <a:solidFill>
                  <a:srgbClr val="3D2E1F"/>
                </a:solidFill>
                <a:latin typeface="Georgia" pitchFamily="34" charset="0"/>
                <a:ea typeface="Georgia" pitchFamily="34" charset="-122"/>
                <a:cs typeface="Georgia" pitchFamily="34" charset="-120"/>
              </a:rPr>
              <a:t>what does it say about us when our brothers and sisters do not have access to adequate schooling, medicine, or safety?</a:t>
            </a:r>
            <a:endParaRPr lang="en-US" sz="1400" dirty="0"/>
          </a:p>
        </p:txBody>
      </p:sp>
      <p:sp>
        <p:nvSpPr>
          <p:cNvPr id="13" name="Text 11"/>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14" name="Text 12"/>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4 of 9</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IV. WE LEARN</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Catholic Social Teaching</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783080"/>
            <a:ext cx="8046720" cy="365760"/>
          </a:xfrm>
          <a:prstGeom prst="rect">
            <a:avLst/>
          </a:prstGeom>
          <a:noFill/>
          <a:ln/>
        </p:spPr>
        <p:txBody>
          <a:bodyPr wrap="square" lIns="0" tIns="0" rIns="0" bIns="0" rtlCol="0" anchor="ctr"/>
          <a:lstStyle/>
          <a:p>
            <a:pPr marL="0" indent="0">
              <a:buNone/>
            </a:pPr>
            <a:r>
              <a:rPr lang="en-US" sz="1400" i="1" dirty="0">
                <a:solidFill>
                  <a:srgbClr val="6B5A45"/>
                </a:solidFill>
                <a:latin typeface="Georgia" pitchFamily="34" charset="0"/>
                <a:ea typeface="Georgia" pitchFamily="34" charset="-122"/>
                <a:cs typeface="Georgia" pitchFamily="34" charset="-120"/>
              </a:rPr>
              <a:t>Three principles that shape how we can respond to our link with Cameroon:</a:t>
            </a:r>
            <a:endParaRPr lang="en-US" sz="1400" dirty="0"/>
          </a:p>
        </p:txBody>
      </p:sp>
      <p:sp>
        <p:nvSpPr>
          <p:cNvPr id="8" name="Shape 6"/>
          <p:cNvSpPr/>
          <p:nvPr/>
        </p:nvSpPr>
        <p:spPr>
          <a:xfrm>
            <a:off x="548640" y="2331720"/>
            <a:ext cx="2560320" cy="2331720"/>
          </a:xfrm>
          <a:prstGeom prst="rect">
            <a:avLst/>
          </a:prstGeom>
          <a:solidFill>
            <a:srgbClr val="FAF3E0"/>
          </a:solidFill>
          <a:ln w="9525">
            <a:solidFill>
              <a:srgbClr val="6B7A3A"/>
            </a:solidFill>
            <a:prstDash val="solid"/>
          </a:ln>
        </p:spPr>
        <p:txBody>
          <a:bodyPr/>
          <a:lstStyle/>
          <a:p>
            <a:endParaRPr lang="en-GB"/>
          </a:p>
        </p:txBody>
      </p:sp>
      <p:sp>
        <p:nvSpPr>
          <p:cNvPr id="9" name="Shape 7"/>
          <p:cNvSpPr/>
          <p:nvPr/>
        </p:nvSpPr>
        <p:spPr>
          <a:xfrm>
            <a:off x="548640" y="2331720"/>
            <a:ext cx="2560320" cy="411480"/>
          </a:xfrm>
          <a:prstGeom prst="rect">
            <a:avLst/>
          </a:prstGeom>
          <a:solidFill>
            <a:srgbClr val="4F5B26"/>
          </a:solidFill>
          <a:ln w="12700">
            <a:solidFill>
              <a:srgbClr val="4F5B26"/>
            </a:solidFill>
            <a:prstDash val="solid"/>
          </a:ln>
        </p:spPr>
        <p:txBody>
          <a:bodyPr/>
          <a:lstStyle/>
          <a:p>
            <a:endParaRPr lang="en-GB"/>
          </a:p>
        </p:txBody>
      </p:sp>
      <p:sp>
        <p:nvSpPr>
          <p:cNvPr id="10" name="Text 8"/>
          <p:cNvSpPr/>
          <p:nvPr/>
        </p:nvSpPr>
        <p:spPr>
          <a:xfrm>
            <a:off x="685800" y="2377440"/>
            <a:ext cx="2286000" cy="320040"/>
          </a:xfrm>
          <a:prstGeom prst="rect">
            <a:avLst/>
          </a:prstGeom>
          <a:noFill/>
          <a:ln/>
        </p:spPr>
        <p:txBody>
          <a:bodyPr wrap="square" lIns="0" tIns="0" rIns="0" bIns="0" rtlCol="0" anchor="ctr"/>
          <a:lstStyle/>
          <a:p>
            <a:pPr marL="0" indent="0">
              <a:buNone/>
            </a:pPr>
            <a:r>
              <a:rPr lang="en-US" sz="1400" b="1" dirty="0">
                <a:solidFill>
                  <a:srgbClr val="FAF3E0"/>
                </a:solidFill>
                <a:latin typeface="Georgia" pitchFamily="34" charset="0"/>
                <a:ea typeface="Georgia" pitchFamily="34" charset="-122"/>
                <a:cs typeface="Georgia" pitchFamily="34" charset="-120"/>
              </a:rPr>
              <a:t>Human Dignity</a:t>
            </a:r>
            <a:endParaRPr lang="en-US" sz="1400" dirty="0"/>
          </a:p>
        </p:txBody>
      </p:sp>
      <p:sp>
        <p:nvSpPr>
          <p:cNvPr id="11" name="Text 9"/>
          <p:cNvSpPr/>
          <p:nvPr/>
        </p:nvSpPr>
        <p:spPr>
          <a:xfrm>
            <a:off x="731520" y="2880360"/>
            <a:ext cx="2194560" cy="1691640"/>
          </a:xfrm>
          <a:prstGeom prst="rect">
            <a:avLst/>
          </a:prstGeom>
          <a:noFill/>
          <a:ln/>
        </p:spPr>
        <p:txBody>
          <a:bodyPr wrap="square" lIns="0" tIns="0" rIns="0" bIns="0" rtlCol="0" anchor="t"/>
          <a:lstStyle/>
          <a:p>
            <a:pPr marL="0" indent="0">
              <a:buNone/>
            </a:pPr>
            <a:r>
              <a:rPr lang="en-US" sz="1200" dirty="0">
                <a:solidFill>
                  <a:srgbClr val="3D2E1F"/>
                </a:solidFill>
                <a:latin typeface="Georgia" pitchFamily="34" charset="0"/>
                <a:ea typeface="Georgia" pitchFamily="34" charset="-122"/>
                <a:cs typeface="Georgia" pitchFamily="34" charset="-120"/>
              </a:rPr>
              <a:t>Every person is made in the image of God. A child in Bamenda Cameroon and a child in England share the same worth.</a:t>
            </a:r>
            <a:endParaRPr lang="en-US" sz="1200" dirty="0"/>
          </a:p>
        </p:txBody>
      </p:sp>
      <p:sp>
        <p:nvSpPr>
          <p:cNvPr id="12" name="Shape 10"/>
          <p:cNvSpPr/>
          <p:nvPr/>
        </p:nvSpPr>
        <p:spPr>
          <a:xfrm>
            <a:off x="3291840" y="2331720"/>
            <a:ext cx="2560320" cy="2331720"/>
          </a:xfrm>
          <a:prstGeom prst="rect">
            <a:avLst/>
          </a:prstGeom>
          <a:solidFill>
            <a:srgbClr val="FAF3E0"/>
          </a:solidFill>
          <a:ln w="9525">
            <a:solidFill>
              <a:srgbClr val="6B7A3A"/>
            </a:solidFill>
            <a:prstDash val="solid"/>
          </a:ln>
        </p:spPr>
        <p:txBody>
          <a:bodyPr/>
          <a:lstStyle/>
          <a:p>
            <a:endParaRPr lang="en-GB"/>
          </a:p>
        </p:txBody>
      </p:sp>
      <p:sp>
        <p:nvSpPr>
          <p:cNvPr id="13" name="Shape 11"/>
          <p:cNvSpPr/>
          <p:nvPr/>
        </p:nvSpPr>
        <p:spPr>
          <a:xfrm>
            <a:off x="3291840" y="2331720"/>
            <a:ext cx="2560320" cy="411480"/>
          </a:xfrm>
          <a:prstGeom prst="rect">
            <a:avLst/>
          </a:prstGeom>
          <a:solidFill>
            <a:srgbClr val="4F5B26"/>
          </a:solidFill>
          <a:ln w="12700">
            <a:solidFill>
              <a:srgbClr val="4F5B26"/>
            </a:solidFill>
            <a:prstDash val="solid"/>
          </a:ln>
        </p:spPr>
        <p:txBody>
          <a:bodyPr/>
          <a:lstStyle/>
          <a:p>
            <a:endParaRPr lang="en-GB"/>
          </a:p>
        </p:txBody>
      </p:sp>
      <p:sp>
        <p:nvSpPr>
          <p:cNvPr id="14" name="Text 12"/>
          <p:cNvSpPr/>
          <p:nvPr/>
        </p:nvSpPr>
        <p:spPr>
          <a:xfrm>
            <a:off x="3429000" y="2377440"/>
            <a:ext cx="2286000" cy="320040"/>
          </a:xfrm>
          <a:prstGeom prst="rect">
            <a:avLst/>
          </a:prstGeom>
          <a:noFill/>
          <a:ln/>
        </p:spPr>
        <p:txBody>
          <a:bodyPr wrap="square" lIns="0" tIns="0" rIns="0" bIns="0" rtlCol="0" anchor="ctr"/>
          <a:lstStyle/>
          <a:p>
            <a:pPr marL="0" indent="0">
              <a:buNone/>
            </a:pPr>
            <a:r>
              <a:rPr lang="en-US" sz="1400" b="1" dirty="0">
                <a:solidFill>
                  <a:srgbClr val="FAF3E0"/>
                </a:solidFill>
                <a:latin typeface="Georgia" pitchFamily="34" charset="0"/>
                <a:ea typeface="Georgia" pitchFamily="34" charset="-122"/>
                <a:cs typeface="Georgia" pitchFamily="34" charset="-120"/>
              </a:rPr>
              <a:t>Solidarity</a:t>
            </a:r>
            <a:endParaRPr lang="en-US" sz="1400" dirty="0"/>
          </a:p>
        </p:txBody>
      </p:sp>
      <p:sp>
        <p:nvSpPr>
          <p:cNvPr id="15" name="Text 13"/>
          <p:cNvSpPr/>
          <p:nvPr/>
        </p:nvSpPr>
        <p:spPr>
          <a:xfrm>
            <a:off x="3474720" y="2880360"/>
            <a:ext cx="2194560" cy="1691640"/>
          </a:xfrm>
          <a:prstGeom prst="rect">
            <a:avLst/>
          </a:prstGeom>
          <a:noFill/>
          <a:ln/>
        </p:spPr>
        <p:txBody>
          <a:bodyPr wrap="square" lIns="0" tIns="0" rIns="0" bIns="0" rtlCol="0" anchor="t"/>
          <a:lstStyle/>
          <a:p>
            <a:pPr marL="0" indent="0">
              <a:buNone/>
            </a:pPr>
            <a:r>
              <a:rPr lang="en-US" sz="1200" dirty="0">
                <a:solidFill>
                  <a:srgbClr val="3D2E1F"/>
                </a:solidFill>
                <a:latin typeface="Georgia" pitchFamily="34" charset="0"/>
                <a:ea typeface="Georgia" pitchFamily="34" charset="-122"/>
                <a:cs typeface="Georgia" pitchFamily="34" charset="-120"/>
              </a:rPr>
              <a:t>We belong to one human family. Their hunger is our hunger. Their joy is our joy.</a:t>
            </a:r>
            <a:endParaRPr lang="en-US" sz="1200" dirty="0"/>
          </a:p>
        </p:txBody>
      </p:sp>
      <p:sp>
        <p:nvSpPr>
          <p:cNvPr id="16" name="Shape 14"/>
          <p:cNvSpPr/>
          <p:nvPr/>
        </p:nvSpPr>
        <p:spPr>
          <a:xfrm>
            <a:off x="6035040" y="2331720"/>
            <a:ext cx="2560320" cy="2331720"/>
          </a:xfrm>
          <a:prstGeom prst="rect">
            <a:avLst/>
          </a:prstGeom>
          <a:solidFill>
            <a:srgbClr val="FAF3E0"/>
          </a:solidFill>
          <a:ln w="9525">
            <a:solidFill>
              <a:srgbClr val="6B7A3A"/>
            </a:solidFill>
            <a:prstDash val="solid"/>
          </a:ln>
        </p:spPr>
        <p:txBody>
          <a:bodyPr/>
          <a:lstStyle/>
          <a:p>
            <a:endParaRPr lang="en-GB"/>
          </a:p>
        </p:txBody>
      </p:sp>
      <p:sp>
        <p:nvSpPr>
          <p:cNvPr id="17" name="Shape 15"/>
          <p:cNvSpPr/>
          <p:nvPr/>
        </p:nvSpPr>
        <p:spPr>
          <a:xfrm>
            <a:off x="6035040" y="2331720"/>
            <a:ext cx="2560320" cy="411480"/>
          </a:xfrm>
          <a:prstGeom prst="rect">
            <a:avLst/>
          </a:prstGeom>
          <a:solidFill>
            <a:srgbClr val="4F5B26"/>
          </a:solidFill>
          <a:ln w="12700">
            <a:solidFill>
              <a:srgbClr val="4F5B26"/>
            </a:solidFill>
            <a:prstDash val="solid"/>
          </a:ln>
        </p:spPr>
        <p:txBody>
          <a:bodyPr/>
          <a:lstStyle/>
          <a:p>
            <a:endParaRPr lang="en-GB"/>
          </a:p>
        </p:txBody>
      </p:sp>
      <p:sp>
        <p:nvSpPr>
          <p:cNvPr id="18" name="Text 16"/>
          <p:cNvSpPr/>
          <p:nvPr/>
        </p:nvSpPr>
        <p:spPr>
          <a:xfrm>
            <a:off x="6172200" y="2377440"/>
            <a:ext cx="2286000" cy="320040"/>
          </a:xfrm>
          <a:prstGeom prst="rect">
            <a:avLst/>
          </a:prstGeom>
          <a:noFill/>
          <a:ln/>
        </p:spPr>
        <p:txBody>
          <a:bodyPr wrap="square" lIns="0" tIns="0" rIns="0" bIns="0" rtlCol="0" anchor="ctr"/>
          <a:lstStyle/>
          <a:p>
            <a:pPr marL="0" indent="0">
              <a:buNone/>
            </a:pPr>
            <a:r>
              <a:rPr lang="en-US" sz="1400" b="1" dirty="0">
                <a:solidFill>
                  <a:srgbClr val="FAF3E0"/>
                </a:solidFill>
                <a:latin typeface="Georgia" pitchFamily="34" charset="0"/>
                <a:ea typeface="Georgia" pitchFamily="34" charset="-122"/>
                <a:cs typeface="Georgia" pitchFamily="34" charset="-120"/>
              </a:rPr>
              <a:t>Option for the Poor</a:t>
            </a:r>
            <a:endParaRPr lang="en-US" sz="1400" dirty="0"/>
          </a:p>
        </p:txBody>
      </p:sp>
      <p:sp>
        <p:nvSpPr>
          <p:cNvPr id="19" name="Text 17"/>
          <p:cNvSpPr/>
          <p:nvPr/>
        </p:nvSpPr>
        <p:spPr>
          <a:xfrm>
            <a:off x="6217920" y="2880360"/>
            <a:ext cx="2194560" cy="1691640"/>
          </a:xfrm>
          <a:prstGeom prst="rect">
            <a:avLst/>
          </a:prstGeom>
          <a:noFill/>
          <a:ln/>
        </p:spPr>
        <p:txBody>
          <a:bodyPr wrap="square" lIns="0" tIns="0" rIns="0" bIns="0" rtlCol="0" anchor="t"/>
          <a:lstStyle/>
          <a:p>
            <a:pPr marL="0" indent="0">
              <a:buNone/>
            </a:pPr>
            <a:r>
              <a:rPr lang="en-US" sz="1200" dirty="0">
                <a:solidFill>
                  <a:srgbClr val="3D2E1F"/>
                </a:solidFill>
                <a:latin typeface="Georgia" pitchFamily="34" charset="0"/>
                <a:ea typeface="Georgia" pitchFamily="34" charset="-122"/>
                <a:cs typeface="Georgia" pitchFamily="34" charset="-120"/>
              </a:rPr>
              <a:t>The Gospel asks us to put the poorest first — to hear their voice before our own.</a:t>
            </a:r>
            <a:endParaRPr lang="en-US" sz="1200" dirty="0"/>
          </a:p>
        </p:txBody>
      </p:sp>
      <p:sp>
        <p:nvSpPr>
          <p:cNvPr id="20" name="Text 18"/>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21" name="Text 19"/>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5 of 9</a:t>
            </a:r>
            <a:endParaRPr lang="en-US" sz="900" dirty="0"/>
          </a:p>
        </p:txBody>
      </p:sp>
      <p:pic>
        <p:nvPicPr>
          <p:cNvPr id="28" name="Picture 27">
            <a:extLst>
              <a:ext uri="{FF2B5EF4-FFF2-40B4-BE49-F238E27FC236}">
                <a16:creationId xmlns:a16="http://schemas.microsoft.com/office/drawing/2014/main" id="{F88A0BDB-6DA5-E493-711D-BACB52EEDCFD}"/>
              </a:ext>
            </a:extLst>
          </p:cNvPr>
          <p:cNvPicPr>
            <a:picLocks noChangeAspect="1"/>
          </p:cNvPicPr>
          <p:nvPr/>
        </p:nvPicPr>
        <p:blipFill>
          <a:blip r:embed="rId3"/>
          <a:stretch>
            <a:fillRect/>
          </a:stretch>
        </p:blipFill>
        <p:spPr>
          <a:xfrm>
            <a:off x="6035040" y="365760"/>
            <a:ext cx="2747996" cy="14506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V. WE SEE</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Life Cut Short: a World of Need</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783080"/>
            <a:ext cx="8046720" cy="365760"/>
          </a:xfrm>
          <a:prstGeom prst="rect">
            <a:avLst/>
          </a:prstGeom>
          <a:noFill/>
          <a:ln/>
        </p:spPr>
        <p:txBody>
          <a:bodyPr wrap="square" lIns="0" tIns="0" rIns="0" bIns="0" rtlCol="0" anchor="ctr"/>
          <a:lstStyle/>
          <a:p>
            <a:pPr marL="0" indent="0">
              <a:buNone/>
            </a:pPr>
            <a:r>
              <a:rPr lang="en-US" sz="1400" i="1" dirty="0">
                <a:solidFill>
                  <a:srgbClr val="6B5A45"/>
                </a:solidFill>
                <a:latin typeface="Georgia" pitchFamily="34" charset="0"/>
                <a:ea typeface="Georgia" pitchFamily="34" charset="-122"/>
                <a:cs typeface="Georgia" pitchFamily="34" charset="-120"/>
              </a:rPr>
              <a:t>Where “life to the full” is hardest to reach:</a:t>
            </a:r>
            <a:endParaRPr lang="en-US" sz="1400" dirty="0"/>
          </a:p>
        </p:txBody>
      </p:sp>
      <p:sp>
        <p:nvSpPr>
          <p:cNvPr id="8" name="Shape 6"/>
          <p:cNvSpPr/>
          <p:nvPr/>
        </p:nvSpPr>
        <p:spPr>
          <a:xfrm>
            <a:off x="548640" y="2286000"/>
            <a:ext cx="3931920" cy="1229868"/>
          </a:xfrm>
          <a:prstGeom prst="rect">
            <a:avLst/>
          </a:prstGeom>
          <a:solidFill>
            <a:srgbClr val="FAF3E0"/>
          </a:solidFill>
          <a:ln w="6350">
            <a:solidFill>
              <a:srgbClr val="6B7A3A"/>
            </a:solidFill>
            <a:prstDash val="solid"/>
          </a:ln>
        </p:spPr>
        <p:txBody>
          <a:bodyPr/>
          <a:lstStyle/>
          <a:p>
            <a:r>
              <a:rPr lang="en-GB" dirty="0">
                <a:latin typeface="Georgia Pro" panose="02040502050405020303" pitchFamily="18" charset="0"/>
              </a:rPr>
              <a:t>Due to recent conflicts, many schools became unsafe and were damaged, forcing children to miss their education for about 6 years. </a:t>
            </a:r>
          </a:p>
        </p:txBody>
      </p:sp>
      <p:sp>
        <p:nvSpPr>
          <p:cNvPr id="9" name="Shape 7"/>
          <p:cNvSpPr/>
          <p:nvPr/>
        </p:nvSpPr>
        <p:spPr>
          <a:xfrm>
            <a:off x="548640" y="2286000"/>
            <a:ext cx="73152" cy="1097280"/>
          </a:xfrm>
          <a:prstGeom prst="rect">
            <a:avLst/>
          </a:prstGeom>
          <a:solidFill>
            <a:srgbClr val="C75B3E"/>
          </a:solidFill>
          <a:ln w="12700">
            <a:solidFill>
              <a:srgbClr val="C75B3E"/>
            </a:solidFill>
            <a:prstDash val="solid"/>
          </a:ln>
        </p:spPr>
        <p:txBody>
          <a:bodyPr/>
          <a:lstStyle/>
          <a:p>
            <a:endParaRPr lang="en-GB"/>
          </a:p>
        </p:txBody>
      </p:sp>
      <p:sp>
        <p:nvSpPr>
          <p:cNvPr id="10" name="Text 8"/>
          <p:cNvSpPr/>
          <p:nvPr/>
        </p:nvSpPr>
        <p:spPr>
          <a:xfrm>
            <a:off x="731520" y="2377440"/>
            <a:ext cx="1508760" cy="914400"/>
          </a:xfrm>
          <a:prstGeom prst="rect">
            <a:avLst/>
          </a:prstGeom>
          <a:noFill/>
          <a:ln/>
        </p:spPr>
        <p:txBody>
          <a:bodyPr wrap="square" lIns="0" tIns="0" rIns="0" bIns="0" rtlCol="0" anchor="ctr"/>
          <a:lstStyle/>
          <a:p>
            <a:pPr marL="0" indent="0">
              <a:buNone/>
            </a:pPr>
            <a:endParaRPr lang="en-US" sz="2600" dirty="0"/>
          </a:p>
        </p:txBody>
      </p:sp>
      <p:sp>
        <p:nvSpPr>
          <p:cNvPr id="12" name="Shape 10"/>
          <p:cNvSpPr/>
          <p:nvPr/>
        </p:nvSpPr>
        <p:spPr>
          <a:xfrm>
            <a:off x="4663440" y="2286000"/>
            <a:ext cx="3931920" cy="1097280"/>
          </a:xfrm>
          <a:prstGeom prst="rect">
            <a:avLst/>
          </a:prstGeom>
          <a:solidFill>
            <a:srgbClr val="FAF3E0"/>
          </a:solidFill>
          <a:ln w="6350">
            <a:solidFill>
              <a:srgbClr val="6B7A3A"/>
            </a:solidFill>
            <a:prstDash val="solid"/>
          </a:ln>
        </p:spPr>
        <p:txBody>
          <a:bodyPr/>
          <a:lstStyle/>
          <a:p>
            <a:r>
              <a:rPr lang="en-GB" dirty="0">
                <a:solidFill>
                  <a:schemeClr val="accent6">
                    <a:lumMod val="50000"/>
                  </a:schemeClr>
                </a:solidFill>
                <a:latin typeface="Georgia Pro" panose="02040502050405020303" pitchFamily="18" charset="0"/>
              </a:rPr>
              <a:t>The Archbishop of Bamenda and  donations from us, helped fund the education of 300 children last year. </a:t>
            </a:r>
          </a:p>
        </p:txBody>
      </p:sp>
      <p:sp>
        <p:nvSpPr>
          <p:cNvPr id="13" name="Shape 11"/>
          <p:cNvSpPr/>
          <p:nvPr/>
        </p:nvSpPr>
        <p:spPr>
          <a:xfrm>
            <a:off x="4663440" y="2286000"/>
            <a:ext cx="73152" cy="1097280"/>
          </a:xfrm>
          <a:prstGeom prst="rect">
            <a:avLst/>
          </a:prstGeom>
          <a:solidFill>
            <a:srgbClr val="C75B3E"/>
          </a:solidFill>
          <a:ln w="12700">
            <a:solidFill>
              <a:srgbClr val="C75B3E"/>
            </a:solidFill>
            <a:prstDash val="solid"/>
          </a:ln>
        </p:spPr>
        <p:txBody>
          <a:bodyPr/>
          <a:lstStyle/>
          <a:p>
            <a:endParaRPr lang="en-GB"/>
          </a:p>
        </p:txBody>
      </p:sp>
      <p:sp>
        <p:nvSpPr>
          <p:cNvPr id="14" name="Text 12"/>
          <p:cNvSpPr/>
          <p:nvPr/>
        </p:nvSpPr>
        <p:spPr>
          <a:xfrm>
            <a:off x="4846320" y="2377440"/>
            <a:ext cx="1508760" cy="914400"/>
          </a:xfrm>
          <a:prstGeom prst="rect">
            <a:avLst/>
          </a:prstGeom>
          <a:noFill/>
          <a:ln/>
        </p:spPr>
        <p:txBody>
          <a:bodyPr wrap="square" lIns="0" tIns="0" rIns="0" bIns="0" rtlCol="0" anchor="ctr"/>
          <a:lstStyle/>
          <a:p>
            <a:pPr marL="0" indent="0">
              <a:buNone/>
            </a:pPr>
            <a:endParaRPr lang="en-US" sz="2600" dirty="0"/>
          </a:p>
        </p:txBody>
      </p:sp>
      <p:sp>
        <p:nvSpPr>
          <p:cNvPr id="15" name="Text 13"/>
          <p:cNvSpPr/>
          <p:nvPr/>
        </p:nvSpPr>
        <p:spPr>
          <a:xfrm>
            <a:off x="6400800" y="2377440"/>
            <a:ext cx="2148840" cy="914400"/>
          </a:xfrm>
          <a:prstGeom prst="rect">
            <a:avLst/>
          </a:prstGeom>
          <a:noFill/>
          <a:ln/>
        </p:spPr>
        <p:txBody>
          <a:bodyPr wrap="square" lIns="0" tIns="0" rIns="0" bIns="0" rtlCol="0" anchor="ctr"/>
          <a:lstStyle/>
          <a:p>
            <a:pPr marL="0" indent="0">
              <a:buNone/>
            </a:pPr>
            <a:r>
              <a:rPr lang="en-US" sz="1100" dirty="0">
                <a:solidFill>
                  <a:srgbClr val="3D2E1F"/>
                </a:solidFill>
                <a:latin typeface="Georgia" pitchFamily="34" charset="0"/>
                <a:ea typeface="Georgia" pitchFamily="34" charset="-122"/>
                <a:cs typeface="Georgia" pitchFamily="34" charset="-120"/>
              </a:rPr>
              <a:t>.</a:t>
            </a:r>
            <a:endParaRPr lang="en-US" sz="1100" dirty="0"/>
          </a:p>
        </p:txBody>
      </p:sp>
      <p:sp>
        <p:nvSpPr>
          <p:cNvPr id="16" name="Shape 14"/>
          <p:cNvSpPr/>
          <p:nvPr/>
        </p:nvSpPr>
        <p:spPr>
          <a:xfrm>
            <a:off x="548640" y="3520440"/>
            <a:ext cx="3931920" cy="1097280"/>
          </a:xfrm>
          <a:prstGeom prst="rect">
            <a:avLst/>
          </a:prstGeom>
          <a:solidFill>
            <a:srgbClr val="FAF3E0"/>
          </a:solidFill>
          <a:ln w="6350">
            <a:solidFill>
              <a:srgbClr val="6B7A3A"/>
            </a:solidFill>
            <a:prstDash val="solid"/>
          </a:ln>
        </p:spPr>
        <p:txBody>
          <a:bodyPr/>
          <a:lstStyle/>
          <a:p>
            <a:r>
              <a:rPr lang="en-GB" dirty="0">
                <a:solidFill>
                  <a:srgbClr val="C00000"/>
                </a:solidFill>
                <a:latin typeface="Georgia Pro" panose="02040502050405020303" pitchFamily="18" charset="0"/>
              </a:rPr>
              <a:t>In the region of Bamenda, children pay to attend school. Many families can not afford to send their children.</a:t>
            </a:r>
          </a:p>
        </p:txBody>
      </p:sp>
      <p:sp>
        <p:nvSpPr>
          <p:cNvPr id="17" name="Shape 15"/>
          <p:cNvSpPr/>
          <p:nvPr/>
        </p:nvSpPr>
        <p:spPr>
          <a:xfrm>
            <a:off x="548640" y="3520440"/>
            <a:ext cx="73152" cy="1097280"/>
          </a:xfrm>
          <a:prstGeom prst="rect">
            <a:avLst/>
          </a:prstGeom>
          <a:solidFill>
            <a:srgbClr val="C75B3E"/>
          </a:solidFill>
          <a:ln w="12700">
            <a:solidFill>
              <a:srgbClr val="C75B3E"/>
            </a:solidFill>
            <a:prstDash val="solid"/>
          </a:ln>
        </p:spPr>
        <p:txBody>
          <a:bodyPr/>
          <a:lstStyle/>
          <a:p>
            <a:endParaRPr lang="en-GB"/>
          </a:p>
        </p:txBody>
      </p:sp>
      <p:sp>
        <p:nvSpPr>
          <p:cNvPr id="18" name="Text 16"/>
          <p:cNvSpPr/>
          <p:nvPr/>
        </p:nvSpPr>
        <p:spPr>
          <a:xfrm>
            <a:off x="731520" y="3611880"/>
            <a:ext cx="1508760" cy="914400"/>
          </a:xfrm>
          <a:prstGeom prst="rect">
            <a:avLst/>
          </a:prstGeom>
          <a:noFill/>
          <a:ln/>
        </p:spPr>
        <p:txBody>
          <a:bodyPr wrap="square" lIns="0" tIns="0" rIns="0" bIns="0" rtlCol="0" anchor="ctr"/>
          <a:lstStyle/>
          <a:p>
            <a:pPr marL="0" indent="0">
              <a:buNone/>
            </a:pPr>
            <a:endParaRPr lang="en-US" sz="2600" dirty="0"/>
          </a:p>
        </p:txBody>
      </p:sp>
      <p:sp>
        <p:nvSpPr>
          <p:cNvPr id="19" name="Text 17"/>
          <p:cNvSpPr/>
          <p:nvPr/>
        </p:nvSpPr>
        <p:spPr>
          <a:xfrm>
            <a:off x="2286000" y="3611880"/>
            <a:ext cx="2148840" cy="914400"/>
          </a:xfrm>
          <a:prstGeom prst="rect">
            <a:avLst/>
          </a:prstGeom>
          <a:noFill/>
          <a:ln/>
        </p:spPr>
        <p:txBody>
          <a:bodyPr wrap="square" lIns="0" tIns="0" rIns="0" bIns="0" rtlCol="0" anchor="ctr"/>
          <a:lstStyle/>
          <a:p>
            <a:pPr marL="0" indent="0">
              <a:buNone/>
            </a:pPr>
            <a:r>
              <a:rPr lang="en-US" sz="1100" dirty="0">
                <a:solidFill>
                  <a:srgbClr val="3D2E1F"/>
                </a:solidFill>
                <a:latin typeface="Georgia" pitchFamily="34" charset="0"/>
                <a:ea typeface="Georgia" pitchFamily="34" charset="-122"/>
                <a:cs typeface="Georgia" pitchFamily="34" charset="-120"/>
              </a:rPr>
              <a:t>.</a:t>
            </a:r>
            <a:endParaRPr lang="en-US" sz="1100" dirty="0"/>
          </a:p>
        </p:txBody>
      </p:sp>
      <p:sp>
        <p:nvSpPr>
          <p:cNvPr id="20" name="Shape 18"/>
          <p:cNvSpPr/>
          <p:nvPr/>
        </p:nvSpPr>
        <p:spPr>
          <a:xfrm>
            <a:off x="4754880" y="3515868"/>
            <a:ext cx="3931920" cy="1097280"/>
          </a:xfrm>
          <a:prstGeom prst="rect">
            <a:avLst/>
          </a:prstGeom>
          <a:solidFill>
            <a:srgbClr val="FAF3E0"/>
          </a:solidFill>
          <a:ln w="6350">
            <a:solidFill>
              <a:srgbClr val="6B7A3A"/>
            </a:solidFill>
            <a:prstDash val="solid"/>
          </a:ln>
        </p:spPr>
        <p:txBody>
          <a:bodyPr/>
          <a:lstStyle/>
          <a:p>
            <a:r>
              <a:rPr lang="en-GB" sz="1600" dirty="0">
                <a:solidFill>
                  <a:schemeClr val="accent2">
                    <a:lumMod val="50000"/>
                  </a:schemeClr>
                </a:solidFill>
                <a:latin typeface="Georgia Pro" panose="02040502050405020303" pitchFamily="18" charset="0"/>
              </a:rPr>
              <a:t>Donations to the Bamenda committee go directly to fund projects for schools, communities and health facilities in Bamenda</a:t>
            </a:r>
            <a:r>
              <a:rPr lang="en-GB" sz="1600" dirty="0"/>
              <a:t>.</a:t>
            </a:r>
          </a:p>
        </p:txBody>
      </p:sp>
      <p:sp>
        <p:nvSpPr>
          <p:cNvPr id="21" name="Shape 19"/>
          <p:cNvSpPr/>
          <p:nvPr/>
        </p:nvSpPr>
        <p:spPr>
          <a:xfrm>
            <a:off x="4663440" y="3520440"/>
            <a:ext cx="73152" cy="1097280"/>
          </a:xfrm>
          <a:prstGeom prst="rect">
            <a:avLst/>
          </a:prstGeom>
          <a:solidFill>
            <a:srgbClr val="C75B3E"/>
          </a:solidFill>
          <a:ln w="12700">
            <a:solidFill>
              <a:srgbClr val="C75B3E"/>
            </a:solidFill>
            <a:prstDash val="solid"/>
          </a:ln>
        </p:spPr>
        <p:txBody>
          <a:bodyPr/>
          <a:lstStyle/>
          <a:p>
            <a:endParaRPr lang="en-GB"/>
          </a:p>
        </p:txBody>
      </p:sp>
      <p:sp>
        <p:nvSpPr>
          <p:cNvPr id="22" name="Text 20"/>
          <p:cNvSpPr/>
          <p:nvPr/>
        </p:nvSpPr>
        <p:spPr>
          <a:xfrm>
            <a:off x="4846320" y="3611880"/>
            <a:ext cx="1508760" cy="914400"/>
          </a:xfrm>
          <a:prstGeom prst="rect">
            <a:avLst/>
          </a:prstGeom>
          <a:noFill/>
          <a:ln/>
        </p:spPr>
        <p:txBody>
          <a:bodyPr wrap="square" lIns="0" tIns="0" rIns="0" bIns="0" rtlCol="0" anchor="ctr"/>
          <a:lstStyle/>
          <a:p>
            <a:pPr marL="0" indent="0">
              <a:buNone/>
            </a:pPr>
            <a:endParaRPr lang="en-US" sz="2600" dirty="0"/>
          </a:p>
        </p:txBody>
      </p:sp>
      <p:sp>
        <p:nvSpPr>
          <p:cNvPr id="24" name="Text 22"/>
          <p:cNvSpPr/>
          <p:nvPr/>
        </p:nvSpPr>
        <p:spPr>
          <a:xfrm>
            <a:off x="548640" y="4617720"/>
            <a:ext cx="8046720" cy="201168"/>
          </a:xfrm>
          <a:prstGeom prst="rect">
            <a:avLst/>
          </a:prstGeom>
          <a:noFill/>
          <a:ln/>
        </p:spPr>
        <p:txBody>
          <a:bodyPr wrap="square" lIns="0" tIns="0" rIns="0" bIns="0" rtlCol="0" anchor="ctr"/>
          <a:lstStyle/>
          <a:p>
            <a:pPr marL="0" indent="0">
              <a:buNone/>
            </a:pPr>
            <a:endParaRPr lang="en-US" sz="800" dirty="0"/>
          </a:p>
        </p:txBody>
      </p:sp>
      <p:sp>
        <p:nvSpPr>
          <p:cNvPr id="25" name="Text 23"/>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26" name="Text 24"/>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6 of 9</a:t>
            </a:r>
            <a:endParaRPr lang="en-US" sz="900" dirty="0"/>
          </a:p>
        </p:txBody>
      </p:sp>
      <p:pic>
        <p:nvPicPr>
          <p:cNvPr id="30" name="Picture 29">
            <a:extLst>
              <a:ext uri="{FF2B5EF4-FFF2-40B4-BE49-F238E27FC236}">
                <a16:creationId xmlns:a16="http://schemas.microsoft.com/office/drawing/2014/main" id="{EDB62E56-84F6-EE17-DA7E-9BA5EA64B429}"/>
              </a:ext>
            </a:extLst>
          </p:cNvPr>
          <p:cNvPicPr>
            <a:picLocks noChangeAspect="1"/>
          </p:cNvPicPr>
          <p:nvPr/>
        </p:nvPicPr>
        <p:blipFill>
          <a:blip r:embed="rId3"/>
          <a:stretch>
            <a:fillRect/>
          </a:stretch>
        </p:blipFill>
        <p:spPr>
          <a:xfrm>
            <a:off x="6328330" y="452359"/>
            <a:ext cx="2655180" cy="149835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VI. WE RESPOND</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Shepherds for Our Brothers and Sisters</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Shape 5"/>
          <p:cNvSpPr/>
          <p:nvPr/>
        </p:nvSpPr>
        <p:spPr>
          <a:xfrm>
            <a:off x="548640" y="1783080"/>
            <a:ext cx="3749040" cy="2880360"/>
          </a:xfrm>
          <a:prstGeom prst="rect">
            <a:avLst/>
          </a:prstGeom>
          <a:solidFill>
            <a:srgbClr val="E8DAB8"/>
          </a:solidFill>
          <a:ln w="9525">
            <a:solidFill>
              <a:srgbClr val="6B7A3A"/>
            </a:solidFill>
            <a:prstDash val="solid"/>
          </a:ln>
        </p:spPr>
        <p:txBody>
          <a:bodyPr/>
          <a:lstStyle/>
          <a:p>
            <a:endParaRPr lang="en-GB"/>
          </a:p>
        </p:txBody>
      </p:sp>
      <p:sp>
        <p:nvSpPr>
          <p:cNvPr id="8" name="Text 6"/>
          <p:cNvSpPr/>
          <p:nvPr/>
        </p:nvSpPr>
        <p:spPr>
          <a:xfrm>
            <a:off x="777240" y="2011680"/>
            <a:ext cx="3291840" cy="1097280"/>
          </a:xfrm>
          <a:prstGeom prst="rect">
            <a:avLst/>
          </a:prstGeom>
          <a:noFill/>
          <a:ln/>
        </p:spPr>
        <p:txBody>
          <a:bodyPr wrap="square" lIns="0" tIns="0" rIns="0" bIns="0" rtlCol="0" anchor="ctr"/>
          <a:lstStyle/>
          <a:p>
            <a:pPr marL="0" indent="0">
              <a:buNone/>
            </a:pPr>
            <a:r>
              <a:rPr lang="en-US" sz="1600" b="1" i="1" dirty="0">
                <a:solidFill>
                  <a:srgbClr val="3D2E1F"/>
                </a:solidFill>
                <a:latin typeface="Georgia" pitchFamily="34" charset="0"/>
                <a:ea typeface="Georgia" pitchFamily="34" charset="-122"/>
                <a:cs typeface="Georgia" pitchFamily="34" charset="-120"/>
              </a:rPr>
              <a:t>“The good shepherd lays down his life for the sheep.”</a:t>
            </a:r>
            <a:endParaRPr lang="en-US" sz="1600" dirty="0"/>
          </a:p>
        </p:txBody>
      </p:sp>
      <p:sp>
        <p:nvSpPr>
          <p:cNvPr id="9" name="Text 7"/>
          <p:cNvSpPr/>
          <p:nvPr/>
        </p:nvSpPr>
        <p:spPr>
          <a:xfrm>
            <a:off x="777240" y="3108960"/>
            <a:ext cx="3291840" cy="274320"/>
          </a:xfrm>
          <a:prstGeom prst="rect">
            <a:avLst/>
          </a:prstGeom>
          <a:noFill/>
          <a:ln/>
        </p:spPr>
        <p:txBody>
          <a:bodyPr wrap="square" lIns="0" tIns="0" rIns="0" bIns="0" rtlCol="0" anchor="ctr"/>
          <a:lstStyle/>
          <a:p>
            <a:pPr marL="0" indent="0">
              <a:buNone/>
            </a:pPr>
            <a:r>
              <a:rPr lang="en-US" sz="1100" b="1" dirty="0">
                <a:solidFill>
                  <a:srgbClr val="C75B3E"/>
                </a:solidFill>
                <a:latin typeface="Georgia" pitchFamily="34" charset="0"/>
                <a:ea typeface="Georgia" pitchFamily="34" charset="-122"/>
                <a:cs typeface="Georgia" pitchFamily="34" charset="-120"/>
              </a:rPr>
              <a:t>John 10:11</a:t>
            </a:r>
            <a:endParaRPr lang="en-US" sz="1100" dirty="0"/>
          </a:p>
        </p:txBody>
      </p:sp>
      <p:sp>
        <p:nvSpPr>
          <p:cNvPr id="10" name="Text 8"/>
          <p:cNvSpPr/>
          <p:nvPr/>
        </p:nvSpPr>
        <p:spPr>
          <a:xfrm>
            <a:off x="777240" y="3520440"/>
            <a:ext cx="3291840" cy="1051560"/>
          </a:xfrm>
          <a:prstGeom prst="rect">
            <a:avLst/>
          </a:prstGeom>
          <a:noFill/>
          <a:ln/>
        </p:spPr>
        <p:txBody>
          <a:bodyPr wrap="square" lIns="0" tIns="0" rIns="0" bIns="0" rtlCol="0" anchor="ctr"/>
          <a:lstStyle/>
          <a:p>
            <a:pPr marL="0" indent="0">
              <a:buNone/>
            </a:pPr>
            <a:r>
              <a:rPr lang="en-US" sz="1200" dirty="0">
                <a:solidFill>
                  <a:srgbClr val="3D2E1F"/>
                </a:solidFill>
                <a:latin typeface="Georgia" pitchFamily="34" charset="0"/>
                <a:ea typeface="Georgia" pitchFamily="34" charset="-122"/>
                <a:cs typeface="Georgia" pitchFamily="34" charset="-120"/>
              </a:rPr>
              <a:t>Christ lays down his life. We are asked to lay down our comfort, our time, our voice — so others may live more fully.</a:t>
            </a:r>
            <a:endParaRPr lang="en-US" sz="1200" dirty="0"/>
          </a:p>
        </p:txBody>
      </p:sp>
      <p:sp>
        <p:nvSpPr>
          <p:cNvPr id="11" name="Text 9"/>
          <p:cNvSpPr/>
          <p:nvPr/>
        </p:nvSpPr>
        <p:spPr>
          <a:xfrm>
            <a:off x="4663440" y="1783080"/>
            <a:ext cx="393192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WAYS WE CAN ACT</a:t>
            </a:r>
            <a:endParaRPr lang="en-US" sz="1100" dirty="0"/>
          </a:p>
        </p:txBody>
      </p:sp>
      <p:sp>
        <p:nvSpPr>
          <p:cNvPr id="12" name="Text 10"/>
          <p:cNvSpPr/>
          <p:nvPr/>
        </p:nvSpPr>
        <p:spPr>
          <a:xfrm>
            <a:off x="4663440" y="2148840"/>
            <a:ext cx="3931920" cy="2560320"/>
          </a:xfrm>
          <a:prstGeom prst="rect">
            <a:avLst/>
          </a:prstGeom>
          <a:noFill/>
          <a:ln/>
        </p:spPr>
        <p:txBody>
          <a:bodyPr wrap="square" lIns="0" tIns="0" rIns="0" bIns="0" rtlCol="0" anchor="ctr"/>
          <a:lstStyle/>
          <a:p>
            <a:pPr marL="0" indent="0">
              <a:spcAft>
                <a:spcPts val="600"/>
              </a:spcAft>
              <a:buNone/>
            </a:pPr>
            <a:r>
              <a:rPr lang="en-US" sz="1250" b="1" dirty="0">
                <a:solidFill>
                  <a:srgbClr val="4F5B26"/>
                </a:solidFill>
                <a:latin typeface="Georgia" pitchFamily="34" charset="0"/>
                <a:ea typeface="Georgia" pitchFamily="34" charset="-122"/>
                <a:cs typeface="Georgia" pitchFamily="34" charset="-120"/>
              </a:rPr>
              <a:t>Pray </a:t>
            </a:r>
            <a:r>
              <a:rPr lang="en-US" sz="1250" dirty="0">
                <a:solidFill>
                  <a:srgbClr val="3D2E1F"/>
                </a:solidFill>
                <a:latin typeface="Georgia" pitchFamily="34" charset="0"/>
                <a:ea typeface="Georgia" pitchFamily="34" charset="-122"/>
                <a:cs typeface="Georgia" pitchFamily="34" charset="-120"/>
              </a:rPr>
              <a:t>daily for the people of Bamenda, especially the staff and students in </a:t>
            </a:r>
            <a:r>
              <a:rPr lang="en-US" sz="1250" dirty="0" err="1">
                <a:solidFill>
                  <a:srgbClr val="3D2E1F"/>
                </a:solidFill>
                <a:latin typeface="Georgia" pitchFamily="34" charset="0"/>
                <a:ea typeface="Georgia" pitchFamily="34" charset="-122"/>
                <a:cs typeface="Georgia" pitchFamily="34" charset="-120"/>
              </a:rPr>
              <a:t>Bamendan</a:t>
            </a:r>
            <a:r>
              <a:rPr lang="en-US" sz="1250" dirty="0">
                <a:solidFill>
                  <a:srgbClr val="3D2E1F"/>
                </a:solidFill>
                <a:latin typeface="Georgia" pitchFamily="34" charset="0"/>
                <a:ea typeface="Georgia" pitchFamily="34" charset="-122"/>
                <a:cs typeface="Georgia" pitchFamily="34" charset="-120"/>
              </a:rPr>
              <a:t> Schools.</a:t>
            </a:r>
            <a:endParaRPr lang="en-US" sz="1250" dirty="0"/>
          </a:p>
          <a:p>
            <a:pPr marL="0" indent="0">
              <a:spcAft>
                <a:spcPts val="600"/>
              </a:spcAft>
              <a:buNone/>
            </a:pPr>
            <a:r>
              <a:rPr lang="en-US" sz="1250" b="1" dirty="0">
                <a:solidFill>
                  <a:srgbClr val="4F5B26"/>
                </a:solidFill>
                <a:latin typeface="Georgia" pitchFamily="34" charset="0"/>
                <a:ea typeface="Georgia" pitchFamily="34" charset="-122"/>
                <a:cs typeface="Georgia" pitchFamily="34" charset="-120"/>
              </a:rPr>
              <a:t>Learn </a:t>
            </a:r>
            <a:r>
              <a:rPr lang="en-US" sz="1250" dirty="0">
                <a:solidFill>
                  <a:srgbClr val="3D2E1F"/>
                </a:solidFill>
                <a:latin typeface="Georgia" pitchFamily="34" charset="0"/>
                <a:ea typeface="Georgia" pitchFamily="34" charset="-122"/>
                <a:cs typeface="Georgia" pitchFamily="34" charset="-120"/>
              </a:rPr>
              <a:t>about the Bamenda – Portsmouth link.</a:t>
            </a:r>
            <a:endParaRPr lang="en-US" sz="1250" dirty="0"/>
          </a:p>
          <a:p>
            <a:pPr marL="0" indent="0">
              <a:spcAft>
                <a:spcPts val="600"/>
              </a:spcAft>
              <a:buNone/>
            </a:pPr>
            <a:r>
              <a:rPr lang="en-US" sz="1250" b="1" dirty="0">
                <a:solidFill>
                  <a:srgbClr val="4F5B26"/>
                </a:solidFill>
                <a:latin typeface="Georgia" pitchFamily="34" charset="0"/>
                <a:ea typeface="Georgia" pitchFamily="34" charset="-122"/>
                <a:cs typeface="Georgia" pitchFamily="34" charset="-120"/>
              </a:rPr>
              <a:t>Give </a:t>
            </a:r>
            <a:r>
              <a:rPr lang="en-US" sz="1250" dirty="0">
                <a:latin typeface="Georgia" pitchFamily="34" charset="0"/>
                <a:ea typeface="Georgia" pitchFamily="34" charset="-122"/>
                <a:cs typeface="Georgia" pitchFamily="34" charset="-120"/>
              </a:rPr>
              <a:t>support the Bamenda Sunday appeal, or through your school’s twinned school in Bamenda.</a:t>
            </a:r>
            <a:endParaRPr lang="en-US" sz="1250" dirty="0"/>
          </a:p>
          <a:p>
            <a:pPr marL="0" indent="0">
              <a:spcAft>
                <a:spcPts val="600"/>
              </a:spcAft>
              <a:buNone/>
            </a:pPr>
            <a:r>
              <a:rPr lang="en-US" sz="1250" b="1" dirty="0">
                <a:solidFill>
                  <a:srgbClr val="4F5B26"/>
                </a:solidFill>
                <a:latin typeface="Georgia" pitchFamily="34" charset="0"/>
                <a:ea typeface="Georgia" pitchFamily="34" charset="-122"/>
                <a:cs typeface="Georgia" pitchFamily="34" charset="-120"/>
              </a:rPr>
              <a:t>Live simply </a:t>
            </a:r>
            <a:r>
              <a:rPr lang="en-US" sz="1250" dirty="0">
                <a:solidFill>
                  <a:srgbClr val="3D2E1F"/>
                </a:solidFill>
                <a:latin typeface="Georgia" pitchFamily="34" charset="0"/>
                <a:ea typeface="Georgia" pitchFamily="34" charset="-122"/>
                <a:cs typeface="Georgia" pitchFamily="34" charset="-120"/>
              </a:rPr>
              <a:t>so others may simply live.</a:t>
            </a:r>
            <a:endParaRPr lang="en-US" sz="1250" dirty="0"/>
          </a:p>
          <a:p>
            <a:pPr marL="0" indent="0">
              <a:spcAft>
                <a:spcPts val="600"/>
              </a:spcAft>
              <a:buNone/>
            </a:pPr>
            <a:r>
              <a:rPr lang="en-US" sz="1250" b="1" dirty="0">
                <a:solidFill>
                  <a:srgbClr val="4F5B26"/>
                </a:solidFill>
                <a:latin typeface="Georgia" pitchFamily="34" charset="0"/>
                <a:ea typeface="Georgia" pitchFamily="34" charset="-122"/>
                <a:cs typeface="Georgia" pitchFamily="34" charset="-120"/>
              </a:rPr>
              <a:t>Speak up </a:t>
            </a:r>
            <a:r>
              <a:rPr lang="en-US" sz="1250" dirty="0">
                <a:solidFill>
                  <a:srgbClr val="3D2E1F"/>
                </a:solidFill>
                <a:latin typeface="Georgia" pitchFamily="34" charset="0"/>
                <a:ea typeface="Georgia" pitchFamily="34" charset="-122"/>
                <a:cs typeface="Georgia" pitchFamily="34" charset="-120"/>
              </a:rPr>
              <a:t>tell others about our link with the diocese of Bamenda in Cameroon.</a:t>
            </a:r>
            <a:endParaRPr lang="en-US" sz="1250" dirty="0"/>
          </a:p>
        </p:txBody>
      </p:sp>
      <p:sp>
        <p:nvSpPr>
          <p:cNvPr id="13" name="Text 11"/>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14" name="Text 12"/>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7 of 9</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320040" y="320040"/>
            <a:ext cx="8503920" cy="0"/>
          </a:xfrm>
          <a:prstGeom prst="line">
            <a:avLst/>
          </a:prstGeom>
          <a:noFill/>
          <a:ln w="9525">
            <a:solidFill>
              <a:srgbClr val="6B7A3A"/>
            </a:solidFill>
            <a:prstDash val="solid"/>
          </a:ln>
        </p:spPr>
        <p:txBody>
          <a:bodyPr/>
          <a:lstStyle/>
          <a:p>
            <a:endParaRPr lang="en-GB"/>
          </a:p>
        </p:txBody>
      </p:sp>
      <p:sp>
        <p:nvSpPr>
          <p:cNvPr id="3" name="Shape 1"/>
          <p:cNvSpPr/>
          <p:nvPr/>
        </p:nvSpPr>
        <p:spPr>
          <a:xfrm>
            <a:off x="320040" y="4823460"/>
            <a:ext cx="8503920" cy="0"/>
          </a:xfrm>
          <a:prstGeom prst="line">
            <a:avLst/>
          </a:prstGeom>
          <a:noFill/>
          <a:ln w="9525">
            <a:solidFill>
              <a:srgbClr val="6B7A3A"/>
            </a:solidFill>
            <a:prstDash val="solid"/>
          </a:ln>
        </p:spPr>
        <p:txBody>
          <a:bodyPr/>
          <a:lstStyle/>
          <a:p>
            <a:endParaRPr lang="en-GB"/>
          </a:p>
        </p:txBody>
      </p:sp>
      <p:sp>
        <p:nvSpPr>
          <p:cNvPr id="4" name="Text 2"/>
          <p:cNvSpPr/>
          <p:nvPr/>
        </p:nvSpPr>
        <p:spPr>
          <a:xfrm>
            <a:off x="548640" y="502920"/>
            <a:ext cx="5486400" cy="274320"/>
          </a:xfrm>
          <a:prstGeom prst="rect">
            <a:avLst/>
          </a:prstGeom>
          <a:noFill/>
          <a:ln/>
        </p:spPr>
        <p:txBody>
          <a:bodyPr wrap="square" lIns="0" tIns="0" rIns="0" bIns="0" rtlCol="0" anchor="ctr"/>
          <a:lstStyle/>
          <a:p>
            <a:pPr marL="0" indent="0">
              <a:buNone/>
            </a:pPr>
            <a:r>
              <a:rPr lang="en-US" sz="1100" b="1" kern="0" spc="400" dirty="0">
                <a:solidFill>
                  <a:srgbClr val="C75B3E"/>
                </a:solidFill>
                <a:latin typeface="Georgia" pitchFamily="34" charset="0"/>
                <a:ea typeface="Georgia" pitchFamily="34" charset="-122"/>
                <a:cs typeface="Georgia" pitchFamily="34" charset="-120"/>
              </a:rPr>
              <a:t>VII. WE PRAY</a:t>
            </a:r>
            <a:endParaRPr lang="en-US" sz="1100" dirty="0"/>
          </a:p>
        </p:txBody>
      </p:sp>
      <p:sp>
        <p:nvSpPr>
          <p:cNvPr id="5" name="Text 3"/>
          <p:cNvSpPr/>
          <p:nvPr/>
        </p:nvSpPr>
        <p:spPr>
          <a:xfrm>
            <a:off x="548640" y="822960"/>
            <a:ext cx="8046720" cy="548640"/>
          </a:xfrm>
          <a:prstGeom prst="rect">
            <a:avLst/>
          </a:prstGeom>
          <a:noFill/>
          <a:ln/>
        </p:spPr>
        <p:txBody>
          <a:bodyPr wrap="square" lIns="0" tIns="0" rIns="0" bIns="0" rtlCol="0" anchor="t"/>
          <a:lstStyle/>
          <a:p>
            <a:pPr marL="0" indent="0">
              <a:buNone/>
            </a:pPr>
            <a:r>
              <a:rPr lang="en-US" sz="2800" b="1" dirty="0">
                <a:solidFill>
                  <a:srgbClr val="3D2E1F"/>
                </a:solidFill>
                <a:latin typeface="Georgia" pitchFamily="34" charset="0"/>
                <a:ea typeface="Georgia" pitchFamily="34" charset="-122"/>
                <a:cs typeface="Georgia" pitchFamily="34" charset="-120"/>
              </a:rPr>
              <a:t>Prayers of Intercession</a:t>
            </a:r>
            <a:endParaRPr lang="en-US" sz="2800" dirty="0"/>
          </a:p>
        </p:txBody>
      </p:sp>
      <p:sp>
        <p:nvSpPr>
          <p:cNvPr id="6" name="Shape 4"/>
          <p:cNvSpPr/>
          <p:nvPr/>
        </p:nvSpPr>
        <p:spPr>
          <a:xfrm>
            <a:off x="548640" y="1572768"/>
            <a:ext cx="640080" cy="0"/>
          </a:xfrm>
          <a:prstGeom prst="line">
            <a:avLst/>
          </a:prstGeom>
          <a:noFill/>
          <a:ln w="28575">
            <a:solidFill>
              <a:srgbClr val="6B7A3A"/>
            </a:solidFill>
            <a:prstDash val="solid"/>
          </a:ln>
        </p:spPr>
        <p:txBody>
          <a:bodyPr/>
          <a:lstStyle/>
          <a:p>
            <a:endParaRPr lang="en-GB"/>
          </a:p>
        </p:txBody>
      </p:sp>
      <p:sp>
        <p:nvSpPr>
          <p:cNvPr id="7" name="Text 5"/>
          <p:cNvSpPr/>
          <p:nvPr/>
        </p:nvSpPr>
        <p:spPr>
          <a:xfrm>
            <a:off x="548640" y="1691640"/>
            <a:ext cx="1188720" cy="274320"/>
          </a:xfrm>
          <a:prstGeom prst="rect">
            <a:avLst/>
          </a:prstGeom>
          <a:noFill/>
          <a:ln/>
        </p:spPr>
        <p:txBody>
          <a:bodyPr wrap="square" lIns="0" tIns="0" rIns="0" bIns="0" rtlCol="0" anchor="ctr"/>
          <a:lstStyle/>
          <a:p>
            <a:pPr marL="0" indent="0">
              <a:buNone/>
            </a:pPr>
            <a:r>
              <a:rPr lang="en-US" sz="1200" b="1" dirty="0">
                <a:solidFill>
                  <a:srgbClr val="4F5B26"/>
                </a:solidFill>
                <a:latin typeface="Georgia" pitchFamily="34" charset="0"/>
                <a:ea typeface="Georgia" pitchFamily="34" charset="-122"/>
                <a:cs typeface="Georgia" pitchFamily="34" charset="-120"/>
              </a:rPr>
              <a:t>Response: </a:t>
            </a:r>
            <a:endParaRPr lang="en-US" sz="1200" dirty="0"/>
          </a:p>
        </p:txBody>
      </p:sp>
      <p:sp>
        <p:nvSpPr>
          <p:cNvPr id="8" name="Text 6"/>
          <p:cNvSpPr/>
          <p:nvPr/>
        </p:nvSpPr>
        <p:spPr>
          <a:xfrm>
            <a:off x="1691640" y="1691640"/>
            <a:ext cx="6858000" cy="274320"/>
          </a:xfrm>
          <a:prstGeom prst="rect">
            <a:avLst/>
          </a:prstGeom>
          <a:noFill/>
          <a:ln/>
        </p:spPr>
        <p:txBody>
          <a:bodyPr wrap="square" lIns="0" tIns="0" rIns="0" bIns="0" rtlCol="0" anchor="ctr"/>
          <a:lstStyle/>
          <a:p>
            <a:pPr marL="0" indent="0">
              <a:buNone/>
            </a:pPr>
            <a:r>
              <a:rPr lang="en-US" sz="1200" i="1" dirty="0">
                <a:solidFill>
                  <a:srgbClr val="3D2E1F"/>
                </a:solidFill>
                <a:latin typeface="Georgia" pitchFamily="34" charset="0"/>
                <a:ea typeface="Georgia" pitchFamily="34" charset="-122"/>
                <a:cs typeface="Georgia" pitchFamily="34" charset="-120"/>
              </a:rPr>
              <a:t>“Lord, give them life to the full.”</a:t>
            </a:r>
            <a:endParaRPr lang="en-US" sz="1200" dirty="0"/>
          </a:p>
        </p:txBody>
      </p:sp>
      <p:sp>
        <p:nvSpPr>
          <p:cNvPr id="9" name="Shape 7"/>
          <p:cNvSpPr/>
          <p:nvPr/>
        </p:nvSpPr>
        <p:spPr>
          <a:xfrm>
            <a:off x="594360" y="2167128"/>
            <a:ext cx="128016" cy="128016"/>
          </a:xfrm>
          <a:prstGeom prst="ellipse">
            <a:avLst/>
          </a:prstGeom>
          <a:solidFill>
            <a:srgbClr val="C75B3E"/>
          </a:solidFill>
          <a:ln w="12700">
            <a:solidFill>
              <a:srgbClr val="C75B3E"/>
            </a:solidFill>
            <a:prstDash val="solid"/>
          </a:ln>
        </p:spPr>
        <p:txBody>
          <a:bodyPr/>
          <a:lstStyle/>
          <a:p>
            <a:endParaRPr lang="en-GB"/>
          </a:p>
        </p:txBody>
      </p:sp>
      <p:sp>
        <p:nvSpPr>
          <p:cNvPr id="10" name="Text 8"/>
          <p:cNvSpPr/>
          <p:nvPr/>
        </p:nvSpPr>
        <p:spPr>
          <a:xfrm>
            <a:off x="868680" y="2057400"/>
            <a:ext cx="7680960" cy="411480"/>
          </a:xfrm>
          <a:prstGeom prst="rect">
            <a:avLst/>
          </a:prstGeom>
          <a:noFill/>
          <a:ln/>
        </p:spPr>
        <p:txBody>
          <a:bodyPr wrap="square" lIns="0" tIns="0" rIns="0" bIns="0" rtlCol="0" anchor="ctr"/>
          <a:lstStyle/>
          <a:p>
            <a:pPr marL="0" indent="0">
              <a:buNone/>
            </a:pPr>
            <a:r>
              <a:rPr lang="en-US" sz="1150" dirty="0">
                <a:solidFill>
                  <a:srgbClr val="3D2E1F"/>
                </a:solidFill>
                <a:latin typeface="Georgia" pitchFamily="34" charset="0"/>
                <a:ea typeface="Georgia" pitchFamily="34" charset="-122"/>
                <a:cs typeface="Georgia" pitchFamily="34" charset="-120"/>
              </a:rPr>
              <a:t>For our brothers and sisters in Bamenda: that they may have safe homes and schools and inspiring places to learn…</a:t>
            </a:r>
            <a:endParaRPr lang="en-US" sz="1150" dirty="0"/>
          </a:p>
        </p:txBody>
      </p:sp>
      <p:sp>
        <p:nvSpPr>
          <p:cNvPr id="11" name="Shape 9"/>
          <p:cNvSpPr/>
          <p:nvPr/>
        </p:nvSpPr>
        <p:spPr>
          <a:xfrm>
            <a:off x="594360" y="2624328"/>
            <a:ext cx="128016" cy="128016"/>
          </a:xfrm>
          <a:prstGeom prst="ellipse">
            <a:avLst/>
          </a:prstGeom>
          <a:solidFill>
            <a:srgbClr val="C75B3E"/>
          </a:solidFill>
          <a:ln w="12700">
            <a:solidFill>
              <a:srgbClr val="C75B3E"/>
            </a:solidFill>
            <a:prstDash val="solid"/>
          </a:ln>
        </p:spPr>
        <p:txBody>
          <a:bodyPr/>
          <a:lstStyle/>
          <a:p>
            <a:endParaRPr lang="en-GB"/>
          </a:p>
        </p:txBody>
      </p:sp>
      <p:sp>
        <p:nvSpPr>
          <p:cNvPr id="12" name="Text 10"/>
          <p:cNvSpPr/>
          <p:nvPr/>
        </p:nvSpPr>
        <p:spPr>
          <a:xfrm>
            <a:off x="868680" y="2514600"/>
            <a:ext cx="7680960" cy="411480"/>
          </a:xfrm>
          <a:prstGeom prst="rect">
            <a:avLst/>
          </a:prstGeom>
          <a:noFill/>
          <a:ln/>
        </p:spPr>
        <p:txBody>
          <a:bodyPr wrap="square" lIns="0" tIns="0" rIns="0" bIns="0" rtlCol="0" anchor="ctr"/>
          <a:lstStyle/>
          <a:p>
            <a:pPr marL="0" indent="0">
              <a:buNone/>
            </a:pPr>
            <a:r>
              <a:rPr lang="en-US" sz="1150" dirty="0">
                <a:solidFill>
                  <a:srgbClr val="3D2E1F"/>
                </a:solidFill>
                <a:latin typeface="Georgia" pitchFamily="34" charset="0"/>
                <a:ea typeface="Georgia" pitchFamily="34" charset="-122"/>
                <a:cs typeface="Georgia" pitchFamily="34" charset="-120"/>
              </a:rPr>
              <a:t>For children, in Bamenda, whose schooling has been interrupted by poverty, conflict, or hunger: that they may know learning, dignity, and the joy of childhood…</a:t>
            </a:r>
            <a:endParaRPr lang="en-US" sz="1150" dirty="0"/>
          </a:p>
        </p:txBody>
      </p:sp>
      <p:sp>
        <p:nvSpPr>
          <p:cNvPr id="13" name="Shape 11"/>
          <p:cNvSpPr/>
          <p:nvPr/>
        </p:nvSpPr>
        <p:spPr>
          <a:xfrm>
            <a:off x="594360" y="3081528"/>
            <a:ext cx="128016" cy="128016"/>
          </a:xfrm>
          <a:prstGeom prst="ellipse">
            <a:avLst/>
          </a:prstGeom>
          <a:solidFill>
            <a:srgbClr val="C75B3E"/>
          </a:solidFill>
          <a:ln w="12700">
            <a:solidFill>
              <a:srgbClr val="C75B3E"/>
            </a:solidFill>
            <a:prstDash val="solid"/>
          </a:ln>
        </p:spPr>
        <p:txBody>
          <a:bodyPr/>
          <a:lstStyle/>
          <a:p>
            <a:endParaRPr lang="en-GB"/>
          </a:p>
        </p:txBody>
      </p:sp>
      <p:sp>
        <p:nvSpPr>
          <p:cNvPr id="14" name="Text 12"/>
          <p:cNvSpPr/>
          <p:nvPr/>
        </p:nvSpPr>
        <p:spPr>
          <a:xfrm>
            <a:off x="868680" y="2971800"/>
            <a:ext cx="7680960" cy="411480"/>
          </a:xfrm>
          <a:prstGeom prst="rect">
            <a:avLst/>
          </a:prstGeom>
          <a:noFill/>
          <a:ln/>
        </p:spPr>
        <p:txBody>
          <a:bodyPr wrap="square" lIns="0" tIns="0" rIns="0" bIns="0" rtlCol="0" anchor="ctr"/>
          <a:lstStyle/>
          <a:p>
            <a:pPr marL="0" indent="0">
              <a:buNone/>
            </a:pPr>
            <a:r>
              <a:rPr lang="en-US" sz="1150" dirty="0">
                <a:solidFill>
                  <a:srgbClr val="3D2E1F"/>
                </a:solidFill>
                <a:latin typeface="Georgia" pitchFamily="34" charset="0"/>
                <a:ea typeface="Georgia" pitchFamily="34" charset="-122"/>
                <a:cs typeface="Georgia" pitchFamily="34" charset="-120"/>
              </a:rPr>
              <a:t>For mothers, fathers, and carers who do all they can with little: that the world may meet them with justice, not pity…</a:t>
            </a:r>
            <a:endParaRPr lang="en-US" sz="1150" dirty="0"/>
          </a:p>
        </p:txBody>
      </p:sp>
      <p:sp>
        <p:nvSpPr>
          <p:cNvPr id="15" name="Shape 13"/>
          <p:cNvSpPr/>
          <p:nvPr/>
        </p:nvSpPr>
        <p:spPr>
          <a:xfrm>
            <a:off x="594360" y="3538728"/>
            <a:ext cx="128016" cy="128016"/>
          </a:xfrm>
          <a:prstGeom prst="ellipse">
            <a:avLst/>
          </a:prstGeom>
          <a:solidFill>
            <a:srgbClr val="C75B3E"/>
          </a:solidFill>
          <a:ln w="12700">
            <a:solidFill>
              <a:srgbClr val="C75B3E"/>
            </a:solidFill>
            <a:prstDash val="solid"/>
          </a:ln>
        </p:spPr>
        <p:txBody>
          <a:bodyPr/>
          <a:lstStyle/>
          <a:p>
            <a:endParaRPr lang="en-GB"/>
          </a:p>
        </p:txBody>
      </p:sp>
      <p:sp>
        <p:nvSpPr>
          <p:cNvPr id="16" name="Text 14"/>
          <p:cNvSpPr/>
          <p:nvPr/>
        </p:nvSpPr>
        <p:spPr>
          <a:xfrm>
            <a:off x="868680" y="3429000"/>
            <a:ext cx="7680960" cy="411480"/>
          </a:xfrm>
          <a:prstGeom prst="rect">
            <a:avLst/>
          </a:prstGeom>
          <a:noFill/>
          <a:ln/>
        </p:spPr>
        <p:txBody>
          <a:bodyPr wrap="square" lIns="0" tIns="0" rIns="0" bIns="0" rtlCol="0" anchor="ctr"/>
          <a:lstStyle/>
          <a:p>
            <a:pPr marL="0" indent="0">
              <a:buNone/>
            </a:pPr>
            <a:r>
              <a:rPr lang="en-US" sz="1150" dirty="0">
                <a:solidFill>
                  <a:srgbClr val="3D2E1F"/>
                </a:solidFill>
                <a:latin typeface="Georgia" pitchFamily="34" charset="0"/>
                <a:ea typeface="Georgia" pitchFamily="34" charset="-122"/>
                <a:cs typeface="Georgia" pitchFamily="34" charset="-120"/>
              </a:rPr>
              <a:t>For leaders of nations and of the Church: that they may serve the poorest first, as Christ the Good Shepherd does…</a:t>
            </a:r>
            <a:endParaRPr lang="en-US" sz="1150" dirty="0"/>
          </a:p>
        </p:txBody>
      </p:sp>
      <p:sp>
        <p:nvSpPr>
          <p:cNvPr id="17" name="Shape 15"/>
          <p:cNvSpPr/>
          <p:nvPr/>
        </p:nvSpPr>
        <p:spPr>
          <a:xfrm>
            <a:off x="594360" y="3995928"/>
            <a:ext cx="128016" cy="128016"/>
          </a:xfrm>
          <a:prstGeom prst="ellipse">
            <a:avLst/>
          </a:prstGeom>
          <a:solidFill>
            <a:srgbClr val="C75B3E"/>
          </a:solidFill>
          <a:ln w="12700">
            <a:solidFill>
              <a:srgbClr val="C75B3E"/>
            </a:solidFill>
            <a:prstDash val="solid"/>
          </a:ln>
        </p:spPr>
        <p:txBody>
          <a:bodyPr/>
          <a:lstStyle/>
          <a:p>
            <a:endParaRPr lang="en-GB"/>
          </a:p>
        </p:txBody>
      </p:sp>
      <p:sp>
        <p:nvSpPr>
          <p:cNvPr id="18" name="Text 16"/>
          <p:cNvSpPr/>
          <p:nvPr/>
        </p:nvSpPr>
        <p:spPr>
          <a:xfrm>
            <a:off x="868680" y="3886200"/>
            <a:ext cx="7680960" cy="411480"/>
          </a:xfrm>
          <a:prstGeom prst="rect">
            <a:avLst/>
          </a:prstGeom>
          <a:noFill/>
          <a:ln/>
        </p:spPr>
        <p:txBody>
          <a:bodyPr wrap="square" lIns="0" tIns="0" rIns="0" bIns="0" rtlCol="0" anchor="ctr"/>
          <a:lstStyle/>
          <a:p>
            <a:pPr marL="0" indent="0">
              <a:buNone/>
            </a:pPr>
            <a:r>
              <a:rPr lang="en-US" sz="1150" dirty="0">
                <a:solidFill>
                  <a:srgbClr val="3D2E1F"/>
                </a:solidFill>
                <a:latin typeface="Georgia" pitchFamily="34" charset="0"/>
                <a:ea typeface="Georgia" pitchFamily="34" charset="-122"/>
                <a:cs typeface="Georgia" pitchFamily="34" charset="-120"/>
              </a:rPr>
              <a:t>For ourselves, here in this classroom: that we may turn faith into action, and not look away…</a:t>
            </a:r>
            <a:endParaRPr lang="en-US" sz="1150" dirty="0"/>
          </a:p>
        </p:txBody>
      </p:sp>
      <p:sp>
        <p:nvSpPr>
          <p:cNvPr id="19" name="Text 17"/>
          <p:cNvSpPr/>
          <p:nvPr/>
        </p:nvSpPr>
        <p:spPr>
          <a:xfrm>
            <a:off x="548640" y="4434840"/>
            <a:ext cx="1005840" cy="228600"/>
          </a:xfrm>
          <a:prstGeom prst="rect">
            <a:avLst/>
          </a:prstGeom>
          <a:noFill/>
          <a:ln/>
        </p:spPr>
        <p:txBody>
          <a:bodyPr wrap="square" lIns="0" tIns="0" rIns="0" bIns="0" rtlCol="0" anchor="ctr"/>
          <a:lstStyle/>
          <a:p>
            <a:pPr marL="0" indent="0">
              <a:buNone/>
            </a:pPr>
            <a:r>
              <a:rPr lang="en-US" sz="1100" b="1" dirty="0">
                <a:solidFill>
                  <a:srgbClr val="4F5B26"/>
                </a:solidFill>
                <a:latin typeface="Georgia" pitchFamily="34" charset="0"/>
                <a:ea typeface="Georgia" pitchFamily="34" charset="-122"/>
                <a:cs typeface="Georgia" pitchFamily="34" charset="-120"/>
              </a:rPr>
              <a:t>Leader: </a:t>
            </a:r>
            <a:endParaRPr lang="en-US" sz="1100" dirty="0"/>
          </a:p>
        </p:txBody>
      </p:sp>
      <p:sp>
        <p:nvSpPr>
          <p:cNvPr id="20" name="Text 18"/>
          <p:cNvSpPr/>
          <p:nvPr/>
        </p:nvSpPr>
        <p:spPr>
          <a:xfrm>
            <a:off x="1554480" y="4434840"/>
            <a:ext cx="7040880" cy="228600"/>
          </a:xfrm>
          <a:prstGeom prst="rect">
            <a:avLst/>
          </a:prstGeom>
          <a:noFill/>
          <a:ln/>
        </p:spPr>
        <p:txBody>
          <a:bodyPr wrap="square" lIns="0" tIns="0" rIns="0" bIns="0" rtlCol="0" anchor="ctr"/>
          <a:lstStyle/>
          <a:p>
            <a:pPr marL="0" indent="0">
              <a:buNone/>
            </a:pPr>
            <a:r>
              <a:rPr lang="en-US" sz="1100" i="1" dirty="0">
                <a:solidFill>
                  <a:srgbClr val="3D2E1F"/>
                </a:solidFill>
                <a:latin typeface="Georgia" pitchFamily="34" charset="0"/>
                <a:ea typeface="Georgia" pitchFamily="34" charset="-122"/>
                <a:cs typeface="Georgia" pitchFamily="34" charset="-120"/>
              </a:rPr>
              <a:t>We ask all this through Christ our Lord. All: Amen.</a:t>
            </a:r>
            <a:endParaRPr lang="en-US" sz="1100" dirty="0"/>
          </a:p>
        </p:txBody>
      </p:sp>
      <p:sp>
        <p:nvSpPr>
          <p:cNvPr id="21" name="Text 19"/>
          <p:cNvSpPr/>
          <p:nvPr/>
        </p:nvSpPr>
        <p:spPr>
          <a:xfrm>
            <a:off x="457200" y="4869180"/>
            <a:ext cx="4572000" cy="228600"/>
          </a:xfrm>
          <a:prstGeom prst="rect">
            <a:avLst/>
          </a:prstGeom>
          <a:noFill/>
          <a:ln/>
        </p:spPr>
        <p:txBody>
          <a:bodyPr wrap="square" lIns="0" tIns="0" rIns="0" bIns="0" rtlCol="0" anchor="ctr"/>
          <a:lstStyle/>
          <a:p>
            <a:pPr marL="0" indent="0">
              <a:buNone/>
            </a:pPr>
            <a:r>
              <a:rPr lang="en-US" sz="900" i="1" dirty="0">
                <a:solidFill>
                  <a:srgbClr val="6B5A45"/>
                </a:solidFill>
                <a:latin typeface="Georgia" pitchFamily="34" charset="0"/>
                <a:ea typeface="Georgia" pitchFamily="34" charset="-122"/>
                <a:cs typeface="Georgia" pitchFamily="34" charset="-120"/>
              </a:rPr>
              <a:t>Life to the Full  ·  John 10:10</a:t>
            </a:r>
            <a:endParaRPr lang="en-US" sz="900" dirty="0"/>
          </a:p>
        </p:txBody>
      </p:sp>
      <p:sp>
        <p:nvSpPr>
          <p:cNvPr id="22" name="Text 20"/>
          <p:cNvSpPr/>
          <p:nvPr/>
        </p:nvSpPr>
        <p:spPr>
          <a:xfrm>
            <a:off x="4297680" y="4869180"/>
            <a:ext cx="4389120" cy="228600"/>
          </a:xfrm>
          <a:prstGeom prst="rect">
            <a:avLst/>
          </a:prstGeom>
          <a:noFill/>
          <a:ln/>
        </p:spPr>
        <p:txBody>
          <a:bodyPr wrap="square" lIns="0" tIns="0" rIns="0" bIns="0" rtlCol="0" anchor="ctr"/>
          <a:lstStyle/>
          <a:p>
            <a:pPr marL="0" indent="0" algn="r">
              <a:buNone/>
            </a:pPr>
            <a:r>
              <a:rPr lang="en-US" sz="900" i="1" dirty="0">
                <a:solidFill>
                  <a:srgbClr val="6B5A45"/>
                </a:solidFill>
                <a:latin typeface="Georgia" pitchFamily="34" charset="0"/>
                <a:ea typeface="Georgia" pitchFamily="34" charset="-122"/>
                <a:cs typeface="Georgia" pitchFamily="34" charset="-120"/>
              </a:rPr>
              <a:t>Slide 8 of 9</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8D5"/>
        </a:solidFill>
        <a:effectLst/>
      </p:bgPr>
    </p:bg>
    <p:spTree>
      <p:nvGrpSpPr>
        <p:cNvPr id="1" name=""/>
        <p:cNvGrpSpPr/>
        <p:nvPr/>
      </p:nvGrpSpPr>
      <p:grpSpPr>
        <a:xfrm>
          <a:off x="0" y="0"/>
          <a:ext cx="0" cy="0"/>
          <a:chOff x="0" y="0"/>
          <a:chExt cx="0" cy="0"/>
        </a:xfrm>
      </p:grpSpPr>
      <p:sp>
        <p:nvSpPr>
          <p:cNvPr id="2" name="Shape 0"/>
          <p:cNvSpPr/>
          <p:nvPr/>
        </p:nvSpPr>
        <p:spPr>
          <a:xfrm>
            <a:off x="8823960" y="0"/>
            <a:ext cx="320040" cy="5143500"/>
          </a:xfrm>
          <a:prstGeom prst="rect">
            <a:avLst/>
          </a:prstGeom>
          <a:solidFill>
            <a:srgbClr val="4F5B26"/>
          </a:solidFill>
          <a:ln w="12700">
            <a:solidFill>
              <a:srgbClr val="4F5B26"/>
            </a:solidFill>
            <a:prstDash val="solid"/>
          </a:ln>
        </p:spPr>
        <p:txBody>
          <a:bodyPr/>
          <a:lstStyle/>
          <a:p>
            <a:endParaRPr lang="en-GB"/>
          </a:p>
        </p:txBody>
      </p:sp>
      <p:sp>
        <p:nvSpPr>
          <p:cNvPr id="3" name="Text 1"/>
          <p:cNvSpPr/>
          <p:nvPr/>
        </p:nvSpPr>
        <p:spPr>
          <a:xfrm>
            <a:off x="640080" y="548640"/>
            <a:ext cx="5486400" cy="274320"/>
          </a:xfrm>
          <a:prstGeom prst="rect">
            <a:avLst/>
          </a:prstGeom>
          <a:noFill/>
          <a:ln/>
        </p:spPr>
        <p:txBody>
          <a:bodyPr wrap="square" lIns="0" tIns="0" rIns="0" bIns="0" rtlCol="0" anchor="ctr"/>
          <a:lstStyle/>
          <a:p>
            <a:pPr marL="0" indent="0">
              <a:buNone/>
            </a:pPr>
            <a:r>
              <a:rPr lang="en-US" sz="1100" b="1" kern="0" spc="600" dirty="0">
                <a:solidFill>
                  <a:srgbClr val="C75B3E"/>
                </a:solidFill>
                <a:latin typeface="Georgia" pitchFamily="34" charset="0"/>
                <a:ea typeface="Georgia" pitchFamily="34" charset="-122"/>
                <a:cs typeface="Georgia" pitchFamily="34" charset="-120"/>
              </a:rPr>
              <a:t>VIII.  GOING FORTH</a:t>
            </a:r>
            <a:endParaRPr lang="en-US" sz="1100" dirty="0"/>
          </a:p>
        </p:txBody>
      </p:sp>
      <p:sp>
        <p:nvSpPr>
          <p:cNvPr id="4" name="Text 2"/>
          <p:cNvSpPr/>
          <p:nvPr/>
        </p:nvSpPr>
        <p:spPr>
          <a:xfrm>
            <a:off x="640080" y="914400"/>
            <a:ext cx="7772400" cy="914400"/>
          </a:xfrm>
          <a:prstGeom prst="rect">
            <a:avLst/>
          </a:prstGeom>
          <a:noFill/>
          <a:ln/>
        </p:spPr>
        <p:txBody>
          <a:bodyPr wrap="square" lIns="0" tIns="0" rIns="0" bIns="0" rtlCol="0" anchor="ctr"/>
          <a:lstStyle/>
          <a:p>
            <a:pPr marL="0" indent="0">
              <a:buNone/>
            </a:pPr>
            <a:r>
              <a:rPr lang="en-US" sz="4800" b="1" dirty="0">
                <a:solidFill>
                  <a:srgbClr val="3D2E1F"/>
                </a:solidFill>
                <a:latin typeface="Georgia" pitchFamily="34" charset="0"/>
                <a:ea typeface="Georgia" pitchFamily="34" charset="-122"/>
                <a:cs typeface="Georgia" pitchFamily="34" charset="-120"/>
              </a:rPr>
              <a:t>Go and Give Life</a:t>
            </a:r>
            <a:endParaRPr lang="en-US" sz="4800" dirty="0"/>
          </a:p>
        </p:txBody>
      </p:sp>
      <p:sp>
        <p:nvSpPr>
          <p:cNvPr id="5" name="Shape 3"/>
          <p:cNvSpPr/>
          <p:nvPr/>
        </p:nvSpPr>
        <p:spPr>
          <a:xfrm>
            <a:off x="640080" y="1874520"/>
            <a:ext cx="822960" cy="0"/>
          </a:xfrm>
          <a:prstGeom prst="line">
            <a:avLst/>
          </a:prstGeom>
          <a:noFill/>
          <a:ln w="31750">
            <a:solidFill>
              <a:srgbClr val="C75B3E"/>
            </a:solidFill>
            <a:prstDash val="solid"/>
          </a:ln>
        </p:spPr>
        <p:txBody>
          <a:bodyPr/>
          <a:lstStyle/>
          <a:p>
            <a:endParaRPr lang="en-GB"/>
          </a:p>
        </p:txBody>
      </p:sp>
      <p:sp>
        <p:nvSpPr>
          <p:cNvPr id="6" name="Shape 4"/>
          <p:cNvSpPr/>
          <p:nvPr/>
        </p:nvSpPr>
        <p:spPr>
          <a:xfrm>
            <a:off x="640080" y="2194560"/>
            <a:ext cx="7589520" cy="2194560"/>
          </a:xfrm>
          <a:prstGeom prst="rect">
            <a:avLst/>
          </a:prstGeom>
          <a:solidFill>
            <a:srgbClr val="FAF3E0"/>
          </a:solidFill>
          <a:ln w="9525">
            <a:solidFill>
              <a:srgbClr val="6B7A3A"/>
            </a:solidFill>
            <a:prstDash val="solid"/>
          </a:ln>
        </p:spPr>
        <p:txBody>
          <a:bodyPr/>
          <a:lstStyle/>
          <a:p>
            <a:endParaRPr lang="en-GB"/>
          </a:p>
        </p:txBody>
      </p:sp>
      <p:sp>
        <p:nvSpPr>
          <p:cNvPr id="7" name="Text 5"/>
          <p:cNvSpPr/>
          <p:nvPr/>
        </p:nvSpPr>
        <p:spPr>
          <a:xfrm>
            <a:off x="868680" y="2331720"/>
            <a:ext cx="4572000" cy="274320"/>
          </a:xfrm>
          <a:prstGeom prst="rect">
            <a:avLst/>
          </a:prstGeom>
          <a:noFill/>
          <a:ln/>
        </p:spPr>
        <p:txBody>
          <a:bodyPr wrap="square" lIns="0" tIns="0" rIns="0" bIns="0" rtlCol="0" anchor="ctr"/>
          <a:lstStyle/>
          <a:p>
            <a:pPr marL="0" indent="0">
              <a:buNone/>
            </a:pPr>
            <a:r>
              <a:rPr lang="en-US" sz="1000" b="1" kern="0" spc="400" dirty="0">
                <a:solidFill>
                  <a:srgbClr val="C75B3E"/>
                </a:solidFill>
                <a:latin typeface="Georgia" pitchFamily="34" charset="0"/>
                <a:ea typeface="Georgia" pitchFamily="34" charset="-122"/>
                <a:cs typeface="Georgia" pitchFamily="34" charset="-120"/>
              </a:rPr>
              <a:t>CLOSING PRAYER</a:t>
            </a:r>
            <a:endParaRPr lang="en-US" sz="1000" dirty="0"/>
          </a:p>
        </p:txBody>
      </p:sp>
      <p:sp>
        <p:nvSpPr>
          <p:cNvPr id="8" name="Text 6"/>
          <p:cNvSpPr/>
          <p:nvPr/>
        </p:nvSpPr>
        <p:spPr>
          <a:xfrm>
            <a:off x="868680" y="2651760"/>
            <a:ext cx="7223760" cy="1691640"/>
          </a:xfrm>
          <a:prstGeom prst="rect">
            <a:avLst/>
          </a:prstGeom>
          <a:noFill/>
          <a:ln/>
        </p:spPr>
        <p:txBody>
          <a:bodyPr wrap="square" lIns="0" tIns="0" rIns="0" bIns="0" rtlCol="0" anchor="ctr"/>
          <a:lstStyle/>
          <a:p>
            <a:pPr marL="0" indent="0">
              <a:spcAft>
                <a:spcPts val="400"/>
              </a:spcAft>
              <a:buNone/>
            </a:pPr>
            <a:r>
              <a:rPr lang="en-US" sz="1400" i="1" dirty="0">
                <a:solidFill>
                  <a:srgbClr val="3D2E1F"/>
                </a:solidFill>
                <a:latin typeface="Georgia" pitchFamily="34" charset="0"/>
                <a:ea typeface="Georgia" pitchFamily="34" charset="-122"/>
                <a:cs typeface="Georgia" pitchFamily="34" charset="-120"/>
              </a:rPr>
              <a:t>Good Shepherd, you came so that all might have life, and have it abundantly. </a:t>
            </a:r>
            <a:endParaRPr lang="en-US" sz="1400" dirty="0"/>
          </a:p>
          <a:p>
            <a:pPr marL="0" indent="0">
              <a:spcAft>
                <a:spcPts val="400"/>
              </a:spcAft>
              <a:buNone/>
            </a:pPr>
            <a:r>
              <a:rPr lang="en-US" sz="1400" i="1" dirty="0">
                <a:solidFill>
                  <a:srgbClr val="3D2E1F"/>
                </a:solidFill>
                <a:latin typeface="Georgia" pitchFamily="34" charset="0"/>
                <a:ea typeface="Georgia" pitchFamily="34" charset="-122"/>
                <a:cs typeface="Georgia" pitchFamily="34" charset="-120"/>
              </a:rPr>
              <a:t>Send us out from this place not as we came in. </a:t>
            </a:r>
            <a:endParaRPr lang="en-US" sz="1400" dirty="0"/>
          </a:p>
          <a:p>
            <a:pPr marL="0" indent="0">
              <a:spcAft>
                <a:spcPts val="400"/>
              </a:spcAft>
              <a:buNone/>
            </a:pPr>
            <a:r>
              <a:rPr lang="en-US" sz="1400" i="1" dirty="0">
                <a:solidFill>
                  <a:srgbClr val="3D2E1F"/>
                </a:solidFill>
                <a:latin typeface="Georgia" pitchFamily="34" charset="0"/>
                <a:ea typeface="Georgia" pitchFamily="34" charset="-122"/>
                <a:cs typeface="Georgia" pitchFamily="34" charset="-120"/>
              </a:rPr>
              <a:t>Make our hands generous, our words gentle, our hearts brave — </a:t>
            </a:r>
            <a:endParaRPr lang="en-US" sz="1400" dirty="0"/>
          </a:p>
          <a:p>
            <a:pPr marL="0" indent="0">
              <a:spcAft>
                <a:spcPts val="400"/>
              </a:spcAft>
              <a:buNone/>
            </a:pPr>
            <a:r>
              <a:rPr lang="en-US" sz="1400" i="1" dirty="0">
                <a:solidFill>
                  <a:srgbClr val="3D2E1F"/>
                </a:solidFill>
                <a:latin typeface="Georgia" pitchFamily="34" charset="0"/>
                <a:ea typeface="Georgia" pitchFamily="34" charset="-122"/>
                <a:cs typeface="Georgia" pitchFamily="34" charset="-120"/>
              </a:rPr>
              <a:t>so that our brothers and sisters in Bamenda may know your fullness of life. </a:t>
            </a:r>
            <a:endParaRPr lang="en-US" sz="1400" dirty="0"/>
          </a:p>
          <a:p>
            <a:pPr marL="0" indent="0">
              <a:spcAft>
                <a:spcPts val="400"/>
              </a:spcAft>
              <a:buNone/>
            </a:pPr>
            <a:r>
              <a:rPr lang="en-US" sz="1400" b="1" i="1" dirty="0">
                <a:solidFill>
                  <a:srgbClr val="3D2E1F"/>
                </a:solidFill>
                <a:latin typeface="Georgia" pitchFamily="34" charset="0"/>
                <a:ea typeface="Georgia" pitchFamily="34" charset="-122"/>
                <a:cs typeface="Georgia" pitchFamily="34" charset="-120"/>
              </a:rPr>
              <a:t>Amen.</a:t>
            </a:r>
            <a:endParaRPr lang="en-US" sz="1400" dirty="0"/>
          </a:p>
        </p:txBody>
      </p:sp>
      <p:sp>
        <p:nvSpPr>
          <p:cNvPr id="9" name="Text 7"/>
          <p:cNvSpPr/>
          <p:nvPr/>
        </p:nvSpPr>
        <p:spPr>
          <a:xfrm>
            <a:off x="640080" y="4572000"/>
            <a:ext cx="914400" cy="274320"/>
          </a:xfrm>
          <a:prstGeom prst="rect">
            <a:avLst/>
          </a:prstGeom>
          <a:noFill/>
          <a:ln/>
        </p:spPr>
        <p:txBody>
          <a:bodyPr wrap="square" lIns="0" tIns="0" rIns="0" bIns="0" rtlCol="0" anchor="ctr"/>
          <a:lstStyle/>
          <a:p>
            <a:pPr marL="0" indent="0">
              <a:buNone/>
            </a:pPr>
            <a:r>
              <a:rPr lang="en-US" sz="1200" b="1" dirty="0">
                <a:solidFill>
                  <a:srgbClr val="4F5B26"/>
                </a:solidFill>
                <a:latin typeface="Georgia" pitchFamily="34" charset="0"/>
                <a:ea typeface="Georgia" pitchFamily="34" charset="-122"/>
                <a:cs typeface="Georgia" pitchFamily="34" charset="-120"/>
              </a:rPr>
              <a:t>Leader: </a:t>
            </a:r>
            <a:endParaRPr lang="en-US" sz="1200" dirty="0"/>
          </a:p>
        </p:txBody>
      </p:sp>
      <p:sp>
        <p:nvSpPr>
          <p:cNvPr id="10" name="Text 8"/>
          <p:cNvSpPr/>
          <p:nvPr/>
        </p:nvSpPr>
        <p:spPr>
          <a:xfrm>
            <a:off x="1554480" y="4572000"/>
            <a:ext cx="6675120" cy="274320"/>
          </a:xfrm>
          <a:prstGeom prst="rect">
            <a:avLst/>
          </a:prstGeom>
          <a:noFill/>
          <a:ln/>
        </p:spPr>
        <p:txBody>
          <a:bodyPr wrap="square" lIns="0" tIns="0" rIns="0" bIns="0" rtlCol="0" anchor="ctr"/>
          <a:lstStyle/>
          <a:p>
            <a:pPr marL="0" indent="0">
              <a:buNone/>
            </a:pPr>
            <a:r>
              <a:rPr lang="en-US" sz="1200" dirty="0">
                <a:solidFill>
                  <a:srgbClr val="3D2E1F"/>
                </a:solidFill>
                <a:latin typeface="Georgia" pitchFamily="34" charset="0"/>
                <a:ea typeface="Georgia" pitchFamily="34" charset="-122"/>
                <a:cs typeface="Georgia" pitchFamily="34" charset="-120"/>
              </a:rPr>
              <a:t>Go in peace to love and serve the Lord.</a:t>
            </a:r>
            <a:endParaRPr lang="en-US" sz="1200" dirty="0"/>
          </a:p>
        </p:txBody>
      </p:sp>
      <p:sp>
        <p:nvSpPr>
          <p:cNvPr id="11" name="Text 9"/>
          <p:cNvSpPr/>
          <p:nvPr/>
        </p:nvSpPr>
        <p:spPr>
          <a:xfrm>
            <a:off x="640080" y="4846320"/>
            <a:ext cx="914400" cy="274320"/>
          </a:xfrm>
          <a:prstGeom prst="rect">
            <a:avLst/>
          </a:prstGeom>
          <a:noFill/>
          <a:ln/>
        </p:spPr>
        <p:txBody>
          <a:bodyPr wrap="square" lIns="0" tIns="0" rIns="0" bIns="0" rtlCol="0" anchor="ctr"/>
          <a:lstStyle/>
          <a:p>
            <a:pPr marL="0" indent="0">
              <a:buNone/>
            </a:pPr>
            <a:r>
              <a:rPr lang="en-US" sz="1200" b="1" dirty="0">
                <a:solidFill>
                  <a:srgbClr val="4F5B26"/>
                </a:solidFill>
                <a:latin typeface="Georgia" pitchFamily="34" charset="0"/>
                <a:ea typeface="Georgia" pitchFamily="34" charset="-122"/>
                <a:cs typeface="Georgia" pitchFamily="34" charset="-120"/>
              </a:rPr>
              <a:t>All: </a:t>
            </a:r>
            <a:endParaRPr lang="en-US" sz="1200" dirty="0"/>
          </a:p>
        </p:txBody>
      </p:sp>
      <p:sp>
        <p:nvSpPr>
          <p:cNvPr id="12" name="Text 10"/>
          <p:cNvSpPr/>
          <p:nvPr/>
        </p:nvSpPr>
        <p:spPr>
          <a:xfrm>
            <a:off x="1554480" y="4846320"/>
            <a:ext cx="6675120" cy="274320"/>
          </a:xfrm>
          <a:prstGeom prst="rect">
            <a:avLst/>
          </a:prstGeom>
          <a:noFill/>
          <a:ln/>
        </p:spPr>
        <p:txBody>
          <a:bodyPr wrap="square" lIns="0" tIns="0" rIns="0" bIns="0" rtlCol="0" anchor="ctr"/>
          <a:lstStyle/>
          <a:p>
            <a:pPr marL="0" indent="0">
              <a:buNone/>
            </a:pPr>
            <a:r>
              <a:rPr lang="en-US" sz="1200" i="1" dirty="0">
                <a:solidFill>
                  <a:srgbClr val="3D2E1F"/>
                </a:solidFill>
                <a:latin typeface="Georgia" pitchFamily="34" charset="0"/>
                <a:ea typeface="Georgia" pitchFamily="34" charset="-122"/>
                <a:cs typeface="Georgia" pitchFamily="34" charset="-120"/>
              </a:rPr>
              <a:t>Thanks be to God.</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1005</Words>
  <Application>Microsoft Office PowerPoint</Application>
  <PresentationFormat>On-screen Show (16:9)</PresentationFormat>
  <Paragraphs>111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Congenial UltraLight</vt:lpstr>
      <vt:lpstr>Georgia</vt:lpstr>
      <vt:lpstr>Georgia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Woolgar</dc:creator>
  <cp:lastModifiedBy>Jon Woolgar</cp:lastModifiedBy>
  <cp:revision>1</cp:revision>
  <dcterms:created xsi:type="dcterms:W3CDTF">2026-06-07T17:12:21Z</dcterms:created>
  <dcterms:modified xsi:type="dcterms:W3CDTF">2026-06-07T17:50:55Z</dcterms:modified>
</cp:coreProperties>
</file>