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58" r:id="rId3"/>
    <p:sldId id="257" r:id="rId4"/>
    <p:sldId id="259" r:id="rId5"/>
    <p:sldId id="260" r:id="rId6"/>
    <p:sldId id="261" r:id="rId7"/>
    <p:sldId id="262" r:id="rId8"/>
    <p:sldId id="263" r:id="rId9"/>
    <p:sldId id="265" r:id="rId10"/>
    <p:sldId id="264"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91B8841-81FC-4954-86C7-167804B8D1DE}" v="4" dt="2024-06-30T11:57:37.48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p:scale>
          <a:sx n="75" d="100"/>
          <a:sy n="75" d="100"/>
        </p:scale>
        <p:origin x="974"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n Woolgar" userId="79e783d6c1fa0828" providerId="LiveId" clId="{291B8841-81FC-4954-86C7-167804B8D1DE}"/>
    <pc:docChg chg="undo redo custSel addSld delSld modSld sldOrd addMainMaster delMainMaster">
      <pc:chgData name="Jon Woolgar" userId="79e783d6c1fa0828" providerId="LiveId" clId="{291B8841-81FC-4954-86C7-167804B8D1DE}" dt="2024-06-30T12:03:21.588" v="2432" actId="14100"/>
      <pc:docMkLst>
        <pc:docMk/>
      </pc:docMkLst>
      <pc:sldChg chg="addSp delSp modSp mod setBg modClrScheme setClrOvrMap chgLayout">
        <pc:chgData name="Jon Woolgar" userId="79e783d6c1fa0828" providerId="LiveId" clId="{291B8841-81FC-4954-86C7-167804B8D1DE}" dt="2024-06-30T11:22:46.693" v="550" actId="1076"/>
        <pc:sldMkLst>
          <pc:docMk/>
          <pc:sldMk cId="4294219740" sldId="256"/>
        </pc:sldMkLst>
        <pc:spChg chg="mod ord">
          <ac:chgData name="Jon Woolgar" userId="79e783d6c1fa0828" providerId="LiveId" clId="{291B8841-81FC-4954-86C7-167804B8D1DE}" dt="2024-06-30T11:07:53.820" v="102"/>
          <ac:spMkLst>
            <pc:docMk/>
            <pc:sldMk cId="4294219740" sldId="256"/>
            <ac:spMk id="2" creationId="{4DFDC05C-2B68-9696-FFF5-7061DF71AC31}"/>
          </ac:spMkLst>
        </pc:spChg>
        <pc:spChg chg="del mod">
          <ac:chgData name="Jon Woolgar" userId="79e783d6c1fa0828" providerId="LiveId" clId="{291B8841-81FC-4954-86C7-167804B8D1DE}" dt="2024-06-30T11:05:52.028" v="75" actId="6264"/>
          <ac:spMkLst>
            <pc:docMk/>
            <pc:sldMk cId="4294219740" sldId="256"/>
            <ac:spMk id="3" creationId="{95FA2B6D-2FB8-2779-F36F-58D342FE0470}"/>
          </ac:spMkLst>
        </pc:spChg>
        <pc:spChg chg="add del mod">
          <ac:chgData name="Jon Woolgar" userId="79e783d6c1fa0828" providerId="LiveId" clId="{291B8841-81FC-4954-86C7-167804B8D1DE}" dt="2024-06-30T11:05:52.028" v="75" actId="6264"/>
          <ac:spMkLst>
            <pc:docMk/>
            <pc:sldMk cId="4294219740" sldId="256"/>
            <ac:spMk id="4" creationId="{3AFF3C40-C963-0998-7F67-19150B57F586}"/>
          </ac:spMkLst>
        </pc:spChg>
        <pc:spChg chg="add mod ord">
          <ac:chgData name="Jon Woolgar" userId="79e783d6c1fa0828" providerId="LiveId" clId="{291B8841-81FC-4954-86C7-167804B8D1DE}" dt="2024-06-30T11:08:12.530" v="105" actId="27636"/>
          <ac:spMkLst>
            <pc:docMk/>
            <pc:sldMk cId="4294219740" sldId="256"/>
            <ac:spMk id="5" creationId="{EA4C07B2-B927-EF79-E923-FAC1FBD9A852}"/>
          </ac:spMkLst>
        </pc:spChg>
        <pc:spChg chg="add del">
          <ac:chgData name="Jon Woolgar" userId="79e783d6c1fa0828" providerId="LiveId" clId="{291B8841-81FC-4954-86C7-167804B8D1DE}" dt="2024-06-30T11:07:07.169" v="86" actId="26606"/>
          <ac:spMkLst>
            <pc:docMk/>
            <pc:sldMk cId="4294219740" sldId="256"/>
            <ac:spMk id="10" creationId="{68CA250C-CF5A-4736-9249-D6111F7C5545}"/>
          </ac:spMkLst>
        </pc:spChg>
        <pc:spChg chg="add del">
          <ac:chgData name="Jon Woolgar" userId="79e783d6c1fa0828" providerId="LiveId" clId="{291B8841-81FC-4954-86C7-167804B8D1DE}" dt="2024-06-30T11:07:07.169" v="86" actId="26606"/>
          <ac:spMkLst>
            <pc:docMk/>
            <pc:sldMk cId="4294219740" sldId="256"/>
            <ac:spMk id="12" creationId="{56610276-AEC4-4F9F-8F19-EBC8B8B8F499}"/>
          </ac:spMkLst>
        </pc:spChg>
        <pc:spChg chg="add del">
          <ac:chgData name="Jon Woolgar" userId="79e783d6c1fa0828" providerId="LiveId" clId="{291B8841-81FC-4954-86C7-167804B8D1DE}" dt="2024-06-30T11:07:07.169" v="86" actId="26606"/>
          <ac:spMkLst>
            <pc:docMk/>
            <pc:sldMk cId="4294219740" sldId="256"/>
            <ac:spMk id="14" creationId="{F82D9B81-57D7-4F0C-AB92-6E390E4E1DD3}"/>
          </ac:spMkLst>
        </pc:spChg>
        <pc:picChg chg="add del">
          <ac:chgData name="Jon Woolgar" userId="79e783d6c1fa0828" providerId="LiveId" clId="{291B8841-81FC-4954-86C7-167804B8D1DE}" dt="2024-06-30T11:07:07.169" v="86" actId="26606"/>
          <ac:picMkLst>
            <pc:docMk/>
            <pc:sldMk cId="4294219740" sldId="256"/>
            <ac:picMk id="7" creationId="{05FCF8AC-DE13-C423-B600-D131966F2D50}"/>
          </ac:picMkLst>
        </pc:picChg>
        <pc:picChg chg="add del mod">
          <ac:chgData name="Jon Woolgar" userId="79e783d6c1fa0828" providerId="LiveId" clId="{291B8841-81FC-4954-86C7-167804B8D1DE}" dt="2024-06-30T11:07:06.787" v="85" actId="22"/>
          <ac:picMkLst>
            <pc:docMk/>
            <pc:sldMk cId="4294219740" sldId="256"/>
            <ac:picMk id="8" creationId="{308D6DF2-ADED-A838-463A-C5F2E5A2B19A}"/>
          </ac:picMkLst>
        </pc:picChg>
        <pc:picChg chg="add mod">
          <ac:chgData name="Jon Woolgar" userId="79e783d6c1fa0828" providerId="LiveId" clId="{291B8841-81FC-4954-86C7-167804B8D1DE}" dt="2024-06-30T11:22:46.693" v="550" actId="1076"/>
          <ac:picMkLst>
            <pc:docMk/>
            <pc:sldMk cId="4294219740" sldId="256"/>
            <ac:picMk id="11" creationId="{747D9D37-EDF2-C41A-CC12-8FD8AAE0B7FB}"/>
          </ac:picMkLst>
        </pc:picChg>
        <pc:cxnChg chg="add del">
          <ac:chgData name="Jon Woolgar" userId="79e783d6c1fa0828" providerId="LiveId" clId="{291B8841-81FC-4954-86C7-167804B8D1DE}" dt="2024-06-30T11:07:07.169" v="86" actId="26606"/>
          <ac:cxnSpMkLst>
            <pc:docMk/>
            <pc:sldMk cId="4294219740" sldId="256"/>
            <ac:cxnSpMk id="16" creationId="{AE3D1161-F2DF-43A9-8376-3DB1403155B7}"/>
          </ac:cxnSpMkLst>
        </pc:cxnChg>
        <pc:cxnChg chg="add del">
          <ac:chgData name="Jon Woolgar" userId="79e783d6c1fa0828" providerId="LiveId" clId="{291B8841-81FC-4954-86C7-167804B8D1DE}" dt="2024-06-30T11:07:07.169" v="86" actId="26606"/>
          <ac:cxnSpMkLst>
            <pc:docMk/>
            <pc:sldMk cId="4294219740" sldId="256"/>
            <ac:cxnSpMk id="18" creationId="{71F444DC-2BF7-4689-B6E1-0F0D0E9C8DF5}"/>
          </ac:cxnSpMkLst>
        </pc:cxnChg>
        <pc:cxnChg chg="add del">
          <ac:chgData name="Jon Woolgar" userId="79e783d6c1fa0828" providerId="LiveId" clId="{291B8841-81FC-4954-86C7-167804B8D1DE}" dt="2024-06-30T11:07:07.169" v="86" actId="26606"/>
          <ac:cxnSpMkLst>
            <pc:docMk/>
            <pc:sldMk cId="4294219740" sldId="256"/>
            <ac:cxnSpMk id="20" creationId="{FF393DD8-555D-4D86-9600-299145E032F9}"/>
          </ac:cxnSpMkLst>
        </pc:cxnChg>
      </pc:sldChg>
      <pc:sldChg chg="addSp delSp modSp new mod ord">
        <pc:chgData name="Jon Woolgar" userId="79e783d6c1fa0828" providerId="LiveId" clId="{291B8841-81FC-4954-86C7-167804B8D1DE}" dt="2024-06-30T11:12:51.294" v="198" actId="1076"/>
        <pc:sldMkLst>
          <pc:docMk/>
          <pc:sldMk cId="286756263" sldId="257"/>
        </pc:sldMkLst>
        <pc:spChg chg="mod">
          <ac:chgData name="Jon Woolgar" userId="79e783d6c1fa0828" providerId="LiveId" clId="{291B8841-81FC-4954-86C7-167804B8D1DE}" dt="2024-06-30T11:11:47.702" v="191" actId="20577"/>
          <ac:spMkLst>
            <pc:docMk/>
            <pc:sldMk cId="286756263" sldId="257"/>
            <ac:spMk id="2" creationId="{C30DF9AE-6AF5-9EA1-1422-462F614F77B6}"/>
          </ac:spMkLst>
        </pc:spChg>
        <pc:spChg chg="del">
          <ac:chgData name="Jon Woolgar" userId="79e783d6c1fa0828" providerId="LiveId" clId="{291B8841-81FC-4954-86C7-167804B8D1DE}" dt="2024-06-30T11:12:18.458" v="192" actId="22"/>
          <ac:spMkLst>
            <pc:docMk/>
            <pc:sldMk cId="286756263" sldId="257"/>
            <ac:spMk id="3" creationId="{DBF33F98-AC94-DEAE-F9DF-6BAC8F3B4CC0}"/>
          </ac:spMkLst>
        </pc:spChg>
        <pc:picChg chg="add mod ord">
          <ac:chgData name="Jon Woolgar" userId="79e783d6c1fa0828" providerId="LiveId" clId="{291B8841-81FC-4954-86C7-167804B8D1DE}" dt="2024-06-30T11:12:51.294" v="198" actId="1076"/>
          <ac:picMkLst>
            <pc:docMk/>
            <pc:sldMk cId="286756263" sldId="257"/>
            <ac:picMk id="5" creationId="{FF47AFEE-276B-7152-334B-0F149DA93A69}"/>
          </ac:picMkLst>
        </pc:picChg>
        <pc:picChg chg="add mod">
          <ac:chgData name="Jon Woolgar" userId="79e783d6c1fa0828" providerId="LiveId" clId="{291B8841-81FC-4954-86C7-167804B8D1DE}" dt="2024-06-30T11:12:42.762" v="196" actId="14100"/>
          <ac:picMkLst>
            <pc:docMk/>
            <pc:sldMk cId="286756263" sldId="257"/>
            <ac:picMk id="7" creationId="{8A3E9573-3F42-C86A-E4CB-723D918A7080}"/>
          </ac:picMkLst>
        </pc:picChg>
      </pc:sldChg>
      <pc:sldChg chg="addSp delSp modSp new del mod">
        <pc:chgData name="Jon Woolgar" userId="79e783d6c1fa0828" providerId="LiveId" clId="{291B8841-81FC-4954-86C7-167804B8D1DE}" dt="2024-06-30T11:09:23.304" v="109" actId="680"/>
        <pc:sldMkLst>
          <pc:docMk/>
          <pc:sldMk cId="842804969" sldId="257"/>
        </pc:sldMkLst>
        <pc:spChg chg="add del">
          <ac:chgData name="Jon Woolgar" userId="79e783d6c1fa0828" providerId="LiveId" clId="{291B8841-81FC-4954-86C7-167804B8D1DE}" dt="2024-06-30T11:09:23.131" v="108" actId="22"/>
          <ac:spMkLst>
            <pc:docMk/>
            <pc:sldMk cId="842804969" sldId="257"/>
            <ac:spMk id="3" creationId="{9D049D1A-A1E9-B8B1-D9FB-C5189D6AD740}"/>
          </ac:spMkLst>
        </pc:spChg>
        <pc:picChg chg="add del mod ord">
          <ac:chgData name="Jon Woolgar" userId="79e783d6c1fa0828" providerId="LiveId" clId="{291B8841-81FC-4954-86C7-167804B8D1DE}" dt="2024-06-30T11:09:23.131" v="108" actId="22"/>
          <ac:picMkLst>
            <pc:docMk/>
            <pc:sldMk cId="842804969" sldId="257"/>
            <ac:picMk id="5" creationId="{C61B726E-315D-A52E-C5A8-22CA89039206}"/>
          </ac:picMkLst>
        </pc:picChg>
      </pc:sldChg>
      <pc:sldChg chg="addSp delSp modSp new add del mod">
        <pc:chgData name="Jon Woolgar" userId="79e783d6c1fa0828" providerId="LiveId" clId="{291B8841-81FC-4954-86C7-167804B8D1DE}" dt="2024-06-30T11:11:08.750" v="155" actId="20577"/>
        <pc:sldMkLst>
          <pc:docMk/>
          <pc:sldMk cId="3929681320" sldId="258"/>
        </pc:sldMkLst>
        <pc:spChg chg="mod">
          <ac:chgData name="Jon Woolgar" userId="79e783d6c1fa0828" providerId="LiveId" clId="{291B8841-81FC-4954-86C7-167804B8D1DE}" dt="2024-06-30T11:11:08.750" v="155" actId="20577"/>
          <ac:spMkLst>
            <pc:docMk/>
            <pc:sldMk cId="3929681320" sldId="258"/>
            <ac:spMk id="2" creationId="{00225F0D-BC84-A495-9FAA-056D3F7A5196}"/>
          </ac:spMkLst>
        </pc:spChg>
        <pc:spChg chg="del">
          <ac:chgData name="Jon Woolgar" userId="79e783d6c1fa0828" providerId="LiveId" clId="{291B8841-81FC-4954-86C7-167804B8D1DE}" dt="2024-06-30T11:10:46.952" v="147" actId="22"/>
          <ac:spMkLst>
            <pc:docMk/>
            <pc:sldMk cId="3929681320" sldId="258"/>
            <ac:spMk id="3" creationId="{8AC756F7-490E-85CF-9792-6AA912A26DE8}"/>
          </ac:spMkLst>
        </pc:spChg>
        <pc:picChg chg="add mod">
          <ac:chgData name="Jon Woolgar" userId="79e783d6c1fa0828" providerId="LiveId" clId="{291B8841-81FC-4954-86C7-167804B8D1DE}" dt="2024-06-30T11:10:59.243" v="150" actId="1076"/>
          <ac:picMkLst>
            <pc:docMk/>
            <pc:sldMk cId="3929681320" sldId="258"/>
            <ac:picMk id="5" creationId="{1A0C8629-E9CA-C0B3-4566-89082503E4EC}"/>
          </ac:picMkLst>
        </pc:picChg>
        <pc:picChg chg="add mod ord">
          <ac:chgData name="Jon Woolgar" userId="79e783d6c1fa0828" providerId="LiveId" clId="{291B8841-81FC-4954-86C7-167804B8D1DE}" dt="2024-06-30T11:10:54.881" v="149" actId="1076"/>
          <ac:picMkLst>
            <pc:docMk/>
            <pc:sldMk cId="3929681320" sldId="258"/>
            <ac:picMk id="7" creationId="{4CFF71A9-90E6-AC75-2498-19082B1B3C67}"/>
          </ac:picMkLst>
        </pc:picChg>
      </pc:sldChg>
      <pc:sldChg chg="new del">
        <pc:chgData name="Jon Woolgar" userId="79e783d6c1fa0828" providerId="LiveId" clId="{291B8841-81FC-4954-86C7-167804B8D1DE}" dt="2024-06-30T11:09:51.033" v="113" actId="680"/>
        <pc:sldMkLst>
          <pc:docMk/>
          <pc:sldMk cId="1961012663" sldId="259"/>
        </pc:sldMkLst>
      </pc:sldChg>
      <pc:sldChg chg="addSp modSp new mod">
        <pc:chgData name="Jon Woolgar" userId="79e783d6c1fa0828" providerId="LiveId" clId="{291B8841-81FC-4954-86C7-167804B8D1DE}" dt="2024-06-30T11:19:48.548" v="526" actId="20577"/>
        <pc:sldMkLst>
          <pc:docMk/>
          <pc:sldMk cId="1974376273" sldId="259"/>
        </pc:sldMkLst>
        <pc:spChg chg="mod">
          <ac:chgData name="Jon Woolgar" userId="79e783d6c1fa0828" providerId="LiveId" clId="{291B8841-81FC-4954-86C7-167804B8D1DE}" dt="2024-06-30T11:13:27.598" v="230" actId="20577"/>
          <ac:spMkLst>
            <pc:docMk/>
            <pc:sldMk cId="1974376273" sldId="259"/>
            <ac:spMk id="2" creationId="{242360D3-B3F5-6389-406D-7753EA0DA849}"/>
          </ac:spMkLst>
        </pc:spChg>
        <pc:spChg chg="mod">
          <ac:chgData name="Jon Woolgar" userId="79e783d6c1fa0828" providerId="LiveId" clId="{291B8841-81FC-4954-86C7-167804B8D1DE}" dt="2024-06-30T11:19:48.548" v="526" actId="20577"/>
          <ac:spMkLst>
            <pc:docMk/>
            <pc:sldMk cId="1974376273" sldId="259"/>
            <ac:spMk id="3" creationId="{8F3D137D-7FD9-A194-5538-95C503FC3CB4}"/>
          </ac:spMkLst>
        </pc:spChg>
        <pc:picChg chg="add mod">
          <ac:chgData name="Jon Woolgar" userId="79e783d6c1fa0828" providerId="LiveId" clId="{291B8841-81FC-4954-86C7-167804B8D1DE}" dt="2024-06-30T11:19:19.230" v="512" actId="1076"/>
          <ac:picMkLst>
            <pc:docMk/>
            <pc:sldMk cId="1974376273" sldId="259"/>
            <ac:picMk id="5" creationId="{DCEF68AF-5DB1-0996-EDA0-667CA2F6017A}"/>
          </ac:picMkLst>
        </pc:picChg>
      </pc:sldChg>
      <pc:sldChg chg="addSp delSp modSp new mod">
        <pc:chgData name="Jon Woolgar" userId="79e783d6c1fa0828" providerId="LiveId" clId="{291B8841-81FC-4954-86C7-167804B8D1DE}" dt="2024-06-30T11:25:18.807" v="599" actId="1076"/>
        <pc:sldMkLst>
          <pc:docMk/>
          <pc:sldMk cId="841705855" sldId="260"/>
        </pc:sldMkLst>
        <pc:spChg chg="mod">
          <ac:chgData name="Jon Woolgar" userId="79e783d6c1fa0828" providerId="LiveId" clId="{291B8841-81FC-4954-86C7-167804B8D1DE}" dt="2024-06-30T11:25:08.579" v="595" actId="20577"/>
          <ac:spMkLst>
            <pc:docMk/>
            <pc:sldMk cId="841705855" sldId="260"/>
            <ac:spMk id="2" creationId="{B769AF28-BF84-109E-F4D4-C4191F818991}"/>
          </ac:spMkLst>
        </pc:spChg>
        <pc:spChg chg="del">
          <ac:chgData name="Jon Woolgar" userId="79e783d6c1fa0828" providerId="LiveId" clId="{291B8841-81FC-4954-86C7-167804B8D1DE}" dt="2024-06-30T11:21:29.343" v="528" actId="22"/>
          <ac:spMkLst>
            <pc:docMk/>
            <pc:sldMk cId="841705855" sldId="260"/>
            <ac:spMk id="3" creationId="{CB4CB2E2-E7F8-F503-7090-94CA6D331F16}"/>
          </ac:spMkLst>
        </pc:spChg>
        <pc:picChg chg="add mod ord">
          <ac:chgData name="Jon Woolgar" userId="79e783d6c1fa0828" providerId="LiveId" clId="{291B8841-81FC-4954-86C7-167804B8D1DE}" dt="2024-06-30T11:25:18.807" v="599" actId="1076"/>
          <ac:picMkLst>
            <pc:docMk/>
            <pc:sldMk cId="841705855" sldId="260"/>
            <ac:picMk id="5" creationId="{2A9E18B7-1FEF-E80A-1BD4-85984F1CEB01}"/>
          </ac:picMkLst>
        </pc:picChg>
      </pc:sldChg>
      <pc:sldChg chg="addSp delSp modSp new mod">
        <pc:chgData name="Jon Woolgar" userId="79e783d6c1fa0828" providerId="LiveId" clId="{291B8841-81FC-4954-86C7-167804B8D1DE}" dt="2024-06-30T11:26:56.329" v="634" actId="20577"/>
        <pc:sldMkLst>
          <pc:docMk/>
          <pc:sldMk cId="3865087649" sldId="261"/>
        </pc:sldMkLst>
        <pc:spChg chg="mod">
          <ac:chgData name="Jon Woolgar" userId="79e783d6c1fa0828" providerId="LiveId" clId="{291B8841-81FC-4954-86C7-167804B8D1DE}" dt="2024-06-30T11:26:56.329" v="634" actId="20577"/>
          <ac:spMkLst>
            <pc:docMk/>
            <pc:sldMk cId="3865087649" sldId="261"/>
            <ac:spMk id="2" creationId="{267FD4D7-0171-0859-B598-8AB623EF6B7E}"/>
          </ac:spMkLst>
        </pc:spChg>
        <pc:spChg chg="del">
          <ac:chgData name="Jon Woolgar" userId="79e783d6c1fa0828" providerId="LiveId" clId="{291B8841-81FC-4954-86C7-167804B8D1DE}" dt="2024-06-30T11:26:41.255" v="601" actId="22"/>
          <ac:spMkLst>
            <pc:docMk/>
            <pc:sldMk cId="3865087649" sldId="261"/>
            <ac:spMk id="3" creationId="{FE496B6D-D9EF-D877-ADD9-4B4AB0227D65}"/>
          </ac:spMkLst>
        </pc:spChg>
        <pc:picChg chg="add mod ord">
          <ac:chgData name="Jon Woolgar" userId="79e783d6c1fa0828" providerId="LiveId" clId="{291B8841-81FC-4954-86C7-167804B8D1DE}" dt="2024-06-30T11:26:48.068" v="603" actId="14100"/>
          <ac:picMkLst>
            <pc:docMk/>
            <pc:sldMk cId="3865087649" sldId="261"/>
            <ac:picMk id="5" creationId="{FDEF9C69-A221-E0C5-E959-876DD54D1100}"/>
          </ac:picMkLst>
        </pc:picChg>
      </pc:sldChg>
      <pc:sldChg chg="addSp modSp new mod">
        <pc:chgData name="Jon Woolgar" userId="79e783d6c1fa0828" providerId="LiveId" clId="{291B8841-81FC-4954-86C7-167804B8D1DE}" dt="2024-06-30T11:31:27.714" v="927" actId="1076"/>
        <pc:sldMkLst>
          <pc:docMk/>
          <pc:sldMk cId="1661112058" sldId="262"/>
        </pc:sldMkLst>
        <pc:spChg chg="mod">
          <ac:chgData name="Jon Woolgar" userId="79e783d6c1fa0828" providerId="LiveId" clId="{291B8841-81FC-4954-86C7-167804B8D1DE}" dt="2024-06-30T11:29:31" v="801" actId="20577"/>
          <ac:spMkLst>
            <pc:docMk/>
            <pc:sldMk cId="1661112058" sldId="262"/>
            <ac:spMk id="2" creationId="{E0D1EB15-955D-7DC4-A25D-52A7A10B5268}"/>
          </ac:spMkLst>
        </pc:spChg>
        <pc:spChg chg="mod">
          <ac:chgData name="Jon Woolgar" userId="79e783d6c1fa0828" providerId="LiveId" clId="{291B8841-81FC-4954-86C7-167804B8D1DE}" dt="2024-06-30T11:31:27.714" v="927" actId="1076"/>
          <ac:spMkLst>
            <pc:docMk/>
            <pc:sldMk cId="1661112058" sldId="262"/>
            <ac:spMk id="3" creationId="{C2FB76B4-F376-F3D4-A4DD-5F123351E17A}"/>
          </ac:spMkLst>
        </pc:spChg>
        <pc:picChg chg="add mod">
          <ac:chgData name="Jon Woolgar" userId="79e783d6c1fa0828" providerId="LiveId" clId="{291B8841-81FC-4954-86C7-167804B8D1DE}" dt="2024-06-30T11:31:19" v="924" actId="1076"/>
          <ac:picMkLst>
            <pc:docMk/>
            <pc:sldMk cId="1661112058" sldId="262"/>
            <ac:picMk id="5" creationId="{F2DF2C42-7257-7672-D4DF-AA4651C6F035}"/>
          </ac:picMkLst>
        </pc:picChg>
      </pc:sldChg>
      <pc:sldChg chg="modSp new mod">
        <pc:chgData name="Jon Woolgar" userId="79e783d6c1fa0828" providerId="LiveId" clId="{291B8841-81FC-4954-86C7-167804B8D1DE}" dt="2024-06-30T11:38:16.711" v="1664" actId="255"/>
        <pc:sldMkLst>
          <pc:docMk/>
          <pc:sldMk cId="3244417879" sldId="263"/>
        </pc:sldMkLst>
        <pc:spChg chg="mod">
          <ac:chgData name="Jon Woolgar" userId="79e783d6c1fa0828" providerId="LiveId" clId="{291B8841-81FC-4954-86C7-167804B8D1DE}" dt="2024-06-30T11:31:56.513" v="945" actId="20577"/>
          <ac:spMkLst>
            <pc:docMk/>
            <pc:sldMk cId="3244417879" sldId="263"/>
            <ac:spMk id="2" creationId="{8E73130A-DE72-12C9-C762-DB77B318C006}"/>
          </ac:spMkLst>
        </pc:spChg>
        <pc:spChg chg="mod">
          <ac:chgData name="Jon Woolgar" userId="79e783d6c1fa0828" providerId="LiveId" clId="{291B8841-81FC-4954-86C7-167804B8D1DE}" dt="2024-06-30T11:38:16.711" v="1664" actId="255"/>
          <ac:spMkLst>
            <pc:docMk/>
            <pc:sldMk cId="3244417879" sldId="263"/>
            <ac:spMk id="3" creationId="{1A62EB7C-7E26-65F6-A60A-2613BC8C77EE}"/>
          </ac:spMkLst>
        </pc:spChg>
      </pc:sldChg>
      <pc:sldChg chg="addSp delSp modSp new mod ord">
        <pc:chgData name="Jon Woolgar" userId="79e783d6c1fa0828" providerId="LiveId" clId="{291B8841-81FC-4954-86C7-167804B8D1DE}" dt="2024-06-30T11:45:56.906" v="2031" actId="1076"/>
        <pc:sldMkLst>
          <pc:docMk/>
          <pc:sldMk cId="2654795061" sldId="264"/>
        </pc:sldMkLst>
        <pc:spChg chg="mod">
          <ac:chgData name="Jon Woolgar" userId="79e783d6c1fa0828" providerId="LiveId" clId="{291B8841-81FC-4954-86C7-167804B8D1DE}" dt="2024-06-30T11:44:19.346" v="2026" actId="207"/>
          <ac:spMkLst>
            <pc:docMk/>
            <pc:sldMk cId="2654795061" sldId="264"/>
            <ac:spMk id="2" creationId="{FA1E3B98-DB01-2FE7-A38C-4242480B5C4B}"/>
          </ac:spMkLst>
        </pc:spChg>
        <pc:spChg chg="del">
          <ac:chgData name="Jon Woolgar" userId="79e783d6c1fa0828" providerId="LiveId" clId="{291B8841-81FC-4954-86C7-167804B8D1DE}" dt="2024-06-30T11:45:06.125" v="2027" actId="22"/>
          <ac:spMkLst>
            <pc:docMk/>
            <pc:sldMk cId="2654795061" sldId="264"/>
            <ac:spMk id="3" creationId="{3AD000AC-809C-FB36-48E5-87789CF0CF8C}"/>
          </ac:spMkLst>
        </pc:spChg>
        <pc:picChg chg="add mod ord">
          <ac:chgData name="Jon Woolgar" userId="79e783d6c1fa0828" providerId="LiveId" clId="{291B8841-81FC-4954-86C7-167804B8D1DE}" dt="2024-06-30T11:45:08.378" v="2028" actId="1076"/>
          <ac:picMkLst>
            <pc:docMk/>
            <pc:sldMk cId="2654795061" sldId="264"/>
            <ac:picMk id="5" creationId="{872F4ED3-1B03-7FBB-6E75-86B56407C5B1}"/>
          </ac:picMkLst>
        </pc:picChg>
        <pc:picChg chg="add mod">
          <ac:chgData name="Jon Woolgar" userId="79e783d6c1fa0828" providerId="LiveId" clId="{291B8841-81FC-4954-86C7-167804B8D1DE}" dt="2024-06-30T11:45:56.906" v="2031" actId="1076"/>
          <ac:picMkLst>
            <pc:docMk/>
            <pc:sldMk cId="2654795061" sldId="264"/>
            <ac:picMk id="7" creationId="{1B7E7304-A625-B150-211A-77079DDEEFD3}"/>
          </ac:picMkLst>
        </pc:picChg>
      </pc:sldChg>
      <pc:sldChg chg="addSp modSp new mod">
        <pc:chgData name="Jon Woolgar" userId="79e783d6c1fa0828" providerId="LiveId" clId="{291B8841-81FC-4954-86C7-167804B8D1DE}" dt="2024-06-30T11:53:03.419" v="2059" actId="14100"/>
        <pc:sldMkLst>
          <pc:docMk/>
          <pc:sldMk cId="1029581334" sldId="265"/>
        </pc:sldMkLst>
        <pc:spChg chg="mod">
          <ac:chgData name="Jon Woolgar" userId="79e783d6c1fa0828" providerId="LiveId" clId="{291B8841-81FC-4954-86C7-167804B8D1DE}" dt="2024-06-30T11:38:28.719" v="1675" actId="20577"/>
          <ac:spMkLst>
            <pc:docMk/>
            <pc:sldMk cId="1029581334" sldId="265"/>
            <ac:spMk id="2" creationId="{C5FBB954-532C-A286-1BED-2E4E82A8B069}"/>
          </ac:spMkLst>
        </pc:spChg>
        <pc:spChg chg="mod">
          <ac:chgData name="Jon Woolgar" userId="79e783d6c1fa0828" providerId="LiveId" clId="{291B8841-81FC-4954-86C7-167804B8D1DE}" dt="2024-06-30T11:42:27.719" v="1962" actId="255"/>
          <ac:spMkLst>
            <pc:docMk/>
            <pc:sldMk cId="1029581334" sldId="265"/>
            <ac:spMk id="3" creationId="{E25A34FE-41DF-C00E-4D22-F7E5E704AC8B}"/>
          </ac:spMkLst>
        </pc:spChg>
        <pc:picChg chg="add mod">
          <ac:chgData name="Jon Woolgar" userId="79e783d6c1fa0828" providerId="LiveId" clId="{291B8841-81FC-4954-86C7-167804B8D1DE}" dt="2024-06-30T11:53:03.419" v="2059" actId="14100"/>
          <ac:picMkLst>
            <pc:docMk/>
            <pc:sldMk cId="1029581334" sldId="265"/>
            <ac:picMk id="16" creationId="{5DB618AD-8860-7D70-D668-081E589ABD0C}"/>
          </ac:picMkLst>
        </pc:picChg>
      </pc:sldChg>
      <pc:sldChg chg="addSp delSp modSp new mod">
        <pc:chgData name="Jon Woolgar" userId="79e783d6c1fa0828" providerId="LiveId" clId="{291B8841-81FC-4954-86C7-167804B8D1DE}" dt="2024-06-30T11:53:25.643" v="2062" actId="1076"/>
        <pc:sldMkLst>
          <pc:docMk/>
          <pc:sldMk cId="4028288441" sldId="266"/>
        </pc:sldMkLst>
        <pc:spChg chg="del">
          <ac:chgData name="Jon Woolgar" userId="79e783d6c1fa0828" providerId="LiveId" clId="{291B8841-81FC-4954-86C7-167804B8D1DE}" dt="2024-06-30T11:46:48.717" v="2033" actId="34307"/>
          <ac:spMkLst>
            <pc:docMk/>
            <pc:sldMk cId="4028288441" sldId="266"/>
            <ac:spMk id="3" creationId="{E1B1A1D3-68CD-92FC-709F-5B211BE2DC66}"/>
          </ac:spMkLst>
        </pc:spChg>
        <pc:spChg chg="add mod">
          <ac:chgData name="Jon Woolgar" userId="79e783d6c1fa0828" providerId="LiveId" clId="{291B8841-81FC-4954-86C7-167804B8D1DE}" dt="2024-06-30T11:48:36.088" v="2043" actId="478"/>
          <ac:spMkLst>
            <pc:docMk/>
            <pc:sldMk cId="4028288441" sldId="266"/>
            <ac:spMk id="12" creationId="{7D19A707-C5AF-9FCC-121B-7EEDB53515C7}"/>
          </ac:spMkLst>
        </pc:spChg>
        <pc:picChg chg="add del mod ord">
          <ac:chgData name="Jon Woolgar" userId="79e783d6c1fa0828" providerId="LiveId" clId="{291B8841-81FC-4954-86C7-167804B8D1DE}" dt="2024-06-30T11:48:36.088" v="2043" actId="478"/>
          <ac:picMkLst>
            <pc:docMk/>
            <pc:sldMk cId="4028288441" sldId="266"/>
            <ac:picMk id="4" creationId="{AA03095F-B791-E6BD-9BBC-0866E47FD1BB}"/>
          </ac:picMkLst>
        </pc:picChg>
        <pc:picChg chg="add del mod">
          <ac:chgData name="Jon Woolgar" userId="79e783d6c1fa0828" providerId="LiveId" clId="{291B8841-81FC-4954-86C7-167804B8D1DE}" dt="2024-06-30T11:48:32.556" v="2042" actId="478"/>
          <ac:picMkLst>
            <pc:docMk/>
            <pc:sldMk cId="4028288441" sldId="266"/>
            <ac:picMk id="6" creationId="{71D3C347-05A0-DA12-D12C-0CD0F6A37025}"/>
          </ac:picMkLst>
        </pc:picChg>
        <pc:picChg chg="add mod">
          <ac:chgData name="Jon Woolgar" userId="79e783d6c1fa0828" providerId="LiveId" clId="{291B8841-81FC-4954-86C7-167804B8D1DE}" dt="2024-06-30T11:47:28.961" v="2038" actId="1076"/>
          <ac:picMkLst>
            <pc:docMk/>
            <pc:sldMk cId="4028288441" sldId="266"/>
            <ac:picMk id="8" creationId="{1E9CF137-4E61-DA82-8D99-2D026AFE982F}"/>
          </ac:picMkLst>
        </pc:picChg>
        <pc:picChg chg="add mod">
          <ac:chgData name="Jon Woolgar" userId="79e783d6c1fa0828" providerId="LiveId" clId="{291B8841-81FC-4954-86C7-167804B8D1DE}" dt="2024-06-30T11:48:53.314" v="2045" actId="1076"/>
          <ac:picMkLst>
            <pc:docMk/>
            <pc:sldMk cId="4028288441" sldId="266"/>
            <ac:picMk id="10" creationId="{69ECF1B1-687E-43B0-FB6C-EE4ED733CC52}"/>
          </ac:picMkLst>
        </pc:picChg>
        <pc:picChg chg="add mod">
          <ac:chgData name="Jon Woolgar" userId="79e783d6c1fa0828" providerId="LiveId" clId="{291B8841-81FC-4954-86C7-167804B8D1DE}" dt="2024-06-30T11:53:25.643" v="2062" actId="1076"/>
          <ac:picMkLst>
            <pc:docMk/>
            <pc:sldMk cId="4028288441" sldId="266"/>
            <ac:picMk id="14" creationId="{CD0B3644-7DB6-75AB-4F31-6476FC63DC04}"/>
          </ac:picMkLst>
        </pc:picChg>
        <pc:picChg chg="add del mod">
          <ac:chgData name="Jon Woolgar" userId="79e783d6c1fa0828" providerId="LiveId" clId="{291B8841-81FC-4954-86C7-167804B8D1DE}" dt="2024-06-30T11:52:54.012" v="2056" actId="21"/>
          <ac:picMkLst>
            <pc:docMk/>
            <pc:sldMk cId="4028288441" sldId="266"/>
            <ac:picMk id="16" creationId="{5DB618AD-8860-7D70-D668-081E589ABD0C}"/>
          </ac:picMkLst>
        </pc:picChg>
        <pc:picChg chg="add mod">
          <ac:chgData name="Jon Woolgar" userId="79e783d6c1fa0828" providerId="LiveId" clId="{291B8841-81FC-4954-86C7-167804B8D1DE}" dt="2024-06-30T11:53:17.148" v="2060" actId="1076"/>
          <ac:picMkLst>
            <pc:docMk/>
            <pc:sldMk cId="4028288441" sldId="266"/>
            <ac:picMk id="18" creationId="{D256B84C-EE51-2D3B-050E-5948F556CCF5}"/>
          </ac:picMkLst>
        </pc:picChg>
        <pc:picChg chg="add mod">
          <ac:chgData name="Jon Woolgar" userId="79e783d6c1fa0828" providerId="LiveId" clId="{291B8841-81FC-4954-86C7-167804B8D1DE}" dt="2024-06-30T11:53:23.213" v="2061" actId="1076"/>
          <ac:picMkLst>
            <pc:docMk/>
            <pc:sldMk cId="4028288441" sldId="266"/>
            <ac:picMk id="20" creationId="{9480B999-EE4E-6910-5561-657AE2DEEF74}"/>
          </ac:picMkLst>
        </pc:picChg>
      </pc:sldChg>
      <pc:sldChg chg="addSp delSp modSp new mod">
        <pc:chgData name="Jon Woolgar" userId="79e783d6c1fa0828" providerId="LiveId" clId="{291B8841-81FC-4954-86C7-167804B8D1DE}" dt="2024-06-30T11:55:25.254" v="2082" actId="1076"/>
        <pc:sldMkLst>
          <pc:docMk/>
          <pc:sldMk cId="3419316327" sldId="267"/>
        </pc:sldMkLst>
        <pc:spChg chg="del">
          <ac:chgData name="Jon Woolgar" userId="79e783d6c1fa0828" providerId="LiveId" clId="{291B8841-81FC-4954-86C7-167804B8D1DE}" dt="2024-06-30T11:53:54.776" v="2064" actId="22"/>
          <ac:spMkLst>
            <pc:docMk/>
            <pc:sldMk cId="3419316327" sldId="267"/>
            <ac:spMk id="3" creationId="{E6C2F07A-BD03-1FC3-3772-576054D67956}"/>
          </ac:spMkLst>
        </pc:spChg>
        <pc:picChg chg="add mod ord">
          <ac:chgData name="Jon Woolgar" userId="79e783d6c1fa0828" providerId="LiveId" clId="{291B8841-81FC-4954-86C7-167804B8D1DE}" dt="2024-06-30T11:55:25.254" v="2082" actId="1076"/>
          <ac:picMkLst>
            <pc:docMk/>
            <pc:sldMk cId="3419316327" sldId="267"/>
            <ac:picMk id="5" creationId="{AB3CA447-BE26-3F60-08D7-BE87BF1C928D}"/>
          </ac:picMkLst>
        </pc:picChg>
        <pc:picChg chg="add del mod">
          <ac:chgData name="Jon Woolgar" userId="79e783d6c1fa0828" providerId="LiveId" clId="{291B8841-81FC-4954-86C7-167804B8D1DE}" dt="2024-06-30T11:54:55.499" v="2075" actId="478"/>
          <ac:picMkLst>
            <pc:docMk/>
            <pc:sldMk cId="3419316327" sldId="267"/>
            <ac:picMk id="7" creationId="{62F3BB56-E242-3D9C-30EE-08D1284FCAC9}"/>
          </ac:picMkLst>
        </pc:picChg>
        <pc:picChg chg="add del mod">
          <ac:chgData name="Jon Woolgar" userId="79e783d6c1fa0828" providerId="LiveId" clId="{291B8841-81FC-4954-86C7-167804B8D1DE}" dt="2024-06-30T11:55:02.199" v="2077" actId="14100"/>
          <ac:picMkLst>
            <pc:docMk/>
            <pc:sldMk cId="3419316327" sldId="267"/>
            <ac:picMk id="9" creationId="{EF72FAE0-763E-2CD7-0A2C-CE7B6DA9B258}"/>
          </ac:picMkLst>
        </pc:picChg>
        <pc:picChg chg="add del">
          <ac:chgData name="Jon Woolgar" userId="79e783d6c1fa0828" providerId="LiveId" clId="{291B8841-81FC-4954-86C7-167804B8D1DE}" dt="2024-06-30T11:55:16.375" v="2079" actId="478"/>
          <ac:picMkLst>
            <pc:docMk/>
            <pc:sldMk cId="3419316327" sldId="267"/>
            <ac:picMk id="11" creationId="{B7E77D72-89D9-5180-A30A-778F4B6CD8DC}"/>
          </ac:picMkLst>
        </pc:picChg>
      </pc:sldChg>
      <pc:sldChg chg="addSp delSp modSp new mod">
        <pc:chgData name="Jon Woolgar" userId="79e783d6c1fa0828" providerId="LiveId" clId="{291B8841-81FC-4954-86C7-167804B8D1DE}" dt="2024-06-30T12:03:21.588" v="2432" actId="14100"/>
        <pc:sldMkLst>
          <pc:docMk/>
          <pc:sldMk cId="2331092233" sldId="268"/>
        </pc:sldMkLst>
        <pc:spChg chg="mod">
          <ac:chgData name="Jon Woolgar" userId="79e783d6c1fa0828" providerId="LiveId" clId="{291B8841-81FC-4954-86C7-167804B8D1DE}" dt="2024-06-30T11:56:47.632" v="2127" actId="20577"/>
          <ac:spMkLst>
            <pc:docMk/>
            <pc:sldMk cId="2331092233" sldId="268"/>
            <ac:spMk id="2" creationId="{ADAE7245-8AF7-D738-97E6-E29E0B369448}"/>
          </ac:spMkLst>
        </pc:spChg>
        <pc:spChg chg="mod">
          <ac:chgData name="Jon Woolgar" userId="79e783d6c1fa0828" providerId="LiveId" clId="{291B8841-81FC-4954-86C7-167804B8D1DE}" dt="2024-06-30T11:59:48.160" v="2415" actId="1076"/>
          <ac:spMkLst>
            <pc:docMk/>
            <pc:sldMk cId="2331092233" sldId="268"/>
            <ac:spMk id="3" creationId="{EB0BA622-D523-BFD3-EB19-997CA5468A4C}"/>
          </ac:spMkLst>
        </pc:spChg>
        <pc:picChg chg="add del">
          <ac:chgData name="Jon Woolgar" userId="79e783d6c1fa0828" providerId="LiveId" clId="{291B8841-81FC-4954-86C7-167804B8D1DE}" dt="2024-06-30T11:56:17.557" v="2085" actId="478"/>
          <ac:picMkLst>
            <pc:docMk/>
            <pc:sldMk cId="2331092233" sldId="268"/>
            <ac:picMk id="5" creationId="{8007EDDD-AEAA-FA87-ABF2-01227E4708E8}"/>
          </ac:picMkLst>
        </pc:picChg>
        <pc:picChg chg="add mod">
          <ac:chgData name="Jon Woolgar" userId="79e783d6c1fa0828" providerId="LiveId" clId="{291B8841-81FC-4954-86C7-167804B8D1DE}" dt="2024-06-30T12:01:16.031" v="2418" actId="14100"/>
          <ac:picMkLst>
            <pc:docMk/>
            <pc:sldMk cId="2331092233" sldId="268"/>
            <ac:picMk id="7" creationId="{61C38D0B-53C5-A0F6-8AB6-3A5E4A33BB6D}"/>
          </ac:picMkLst>
        </pc:picChg>
        <pc:picChg chg="add mod">
          <ac:chgData name="Jon Woolgar" userId="79e783d6c1fa0828" providerId="LiveId" clId="{291B8841-81FC-4954-86C7-167804B8D1DE}" dt="2024-06-30T12:01:44.211" v="2423" actId="1076"/>
          <ac:picMkLst>
            <pc:docMk/>
            <pc:sldMk cId="2331092233" sldId="268"/>
            <ac:picMk id="9" creationId="{14BF8A4C-9BC3-9F9E-DC24-4730FA5FD804}"/>
          </ac:picMkLst>
        </pc:picChg>
        <pc:picChg chg="add mod">
          <ac:chgData name="Jon Woolgar" userId="79e783d6c1fa0828" providerId="LiveId" clId="{291B8841-81FC-4954-86C7-167804B8D1DE}" dt="2024-06-30T12:03:08.936" v="2429" actId="1076"/>
          <ac:picMkLst>
            <pc:docMk/>
            <pc:sldMk cId="2331092233" sldId="268"/>
            <ac:picMk id="11" creationId="{47F3D717-ADD6-331E-4C7E-657F544ABC99}"/>
          </ac:picMkLst>
        </pc:picChg>
        <pc:picChg chg="add mod">
          <ac:chgData name="Jon Woolgar" userId="79e783d6c1fa0828" providerId="LiveId" clId="{291B8841-81FC-4954-86C7-167804B8D1DE}" dt="2024-06-30T12:03:21.588" v="2432" actId="14100"/>
          <ac:picMkLst>
            <pc:docMk/>
            <pc:sldMk cId="2331092233" sldId="268"/>
            <ac:picMk id="13" creationId="{30F9E42D-2055-A053-4BED-662689E07D83}"/>
          </ac:picMkLst>
        </pc:picChg>
      </pc:sldChg>
      <pc:sldMasterChg chg="add del addSldLayout delSldLayout">
        <pc:chgData name="Jon Woolgar" userId="79e783d6c1fa0828" providerId="LiveId" clId="{291B8841-81FC-4954-86C7-167804B8D1DE}" dt="2024-06-30T11:07:07.169" v="86" actId="26606"/>
        <pc:sldMasterMkLst>
          <pc:docMk/>
          <pc:sldMasterMk cId="589940191" sldId="2147483648"/>
        </pc:sldMasterMkLst>
        <pc:sldLayoutChg chg="add del">
          <pc:chgData name="Jon Woolgar" userId="79e783d6c1fa0828" providerId="LiveId" clId="{291B8841-81FC-4954-86C7-167804B8D1DE}" dt="2024-06-30T11:07:07.169" v="86" actId="26606"/>
          <pc:sldLayoutMkLst>
            <pc:docMk/>
            <pc:sldMasterMk cId="589940191" sldId="2147483648"/>
            <pc:sldLayoutMk cId="4293531399" sldId="2147483649"/>
          </pc:sldLayoutMkLst>
        </pc:sldLayoutChg>
        <pc:sldLayoutChg chg="add del">
          <pc:chgData name="Jon Woolgar" userId="79e783d6c1fa0828" providerId="LiveId" clId="{291B8841-81FC-4954-86C7-167804B8D1DE}" dt="2024-06-30T11:07:07.169" v="86" actId="26606"/>
          <pc:sldLayoutMkLst>
            <pc:docMk/>
            <pc:sldMasterMk cId="589940191" sldId="2147483648"/>
            <pc:sldLayoutMk cId="476374170" sldId="2147483650"/>
          </pc:sldLayoutMkLst>
        </pc:sldLayoutChg>
        <pc:sldLayoutChg chg="add del">
          <pc:chgData name="Jon Woolgar" userId="79e783d6c1fa0828" providerId="LiveId" clId="{291B8841-81FC-4954-86C7-167804B8D1DE}" dt="2024-06-30T11:07:07.169" v="86" actId="26606"/>
          <pc:sldLayoutMkLst>
            <pc:docMk/>
            <pc:sldMasterMk cId="589940191" sldId="2147483648"/>
            <pc:sldLayoutMk cId="468671880" sldId="2147483651"/>
          </pc:sldLayoutMkLst>
        </pc:sldLayoutChg>
        <pc:sldLayoutChg chg="add del">
          <pc:chgData name="Jon Woolgar" userId="79e783d6c1fa0828" providerId="LiveId" clId="{291B8841-81FC-4954-86C7-167804B8D1DE}" dt="2024-06-30T11:07:07.169" v="86" actId="26606"/>
          <pc:sldLayoutMkLst>
            <pc:docMk/>
            <pc:sldMasterMk cId="589940191" sldId="2147483648"/>
            <pc:sldLayoutMk cId="2397839459" sldId="2147483652"/>
          </pc:sldLayoutMkLst>
        </pc:sldLayoutChg>
        <pc:sldLayoutChg chg="add del">
          <pc:chgData name="Jon Woolgar" userId="79e783d6c1fa0828" providerId="LiveId" clId="{291B8841-81FC-4954-86C7-167804B8D1DE}" dt="2024-06-30T11:07:07.169" v="86" actId="26606"/>
          <pc:sldLayoutMkLst>
            <pc:docMk/>
            <pc:sldMasterMk cId="589940191" sldId="2147483648"/>
            <pc:sldLayoutMk cId="3364940630" sldId="2147483653"/>
          </pc:sldLayoutMkLst>
        </pc:sldLayoutChg>
        <pc:sldLayoutChg chg="add del">
          <pc:chgData name="Jon Woolgar" userId="79e783d6c1fa0828" providerId="LiveId" clId="{291B8841-81FC-4954-86C7-167804B8D1DE}" dt="2024-06-30T11:07:07.169" v="86" actId="26606"/>
          <pc:sldLayoutMkLst>
            <pc:docMk/>
            <pc:sldMasterMk cId="589940191" sldId="2147483648"/>
            <pc:sldLayoutMk cId="1997270864" sldId="2147483654"/>
          </pc:sldLayoutMkLst>
        </pc:sldLayoutChg>
        <pc:sldLayoutChg chg="add del">
          <pc:chgData name="Jon Woolgar" userId="79e783d6c1fa0828" providerId="LiveId" clId="{291B8841-81FC-4954-86C7-167804B8D1DE}" dt="2024-06-30T11:07:07.169" v="86" actId="26606"/>
          <pc:sldLayoutMkLst>
            <pc:docMk/>
            <pc:sldMasterMk cId="589940191" sldId="2147483648"/>
            <pc:sldLayoutMk cId="3843392803" sldId="2147483655"/>
          </pc:sldLayoutMkLst>
        </pc:sldLayoutChg>
        <pc:sldLayoutChg chg="add del">
          <pc:chgData name="Jon Woolgar" userId="79e783d6c1fa0828" providerId="LiveId" clId="{291B8841-81FC-4954-86C7-167804B8D1DE}" dt="2024-06-30T11:07:07.169" v="86" actId="26606"/>
          <pc:sldLayoutMkLst>
            <pc:docMk/>
            <pc:sldMasterMk cId="589940191" sldId="2147483648"/>
            <pc:sldLayoutMk cId="2822323603" sldId="2147483656"/>
          </pc:sldLayoutMkLst>
        </pc:sldLayoutChg>
        <pc:sldLayoutChg chg="add del">
          <pc:chgData name="Jon Woolgar" userId="79e783d6c1fa0828" providerId="LiveId" clId="{291B8841-81FC-4954-86C7-167804B8D1DE}" dt="2024-06-30T11:07:07.169" v="86" actId="26606"/>
          <pc:sldLayoutMkLst>
            <pc:docMk/>
            <pc:sldMasterMk cId="589940191" sldId="2147483648"/>
            <pc:sldLayoutMk cId="2299267333" sldId="2147483657"/>
          </pc:sldLayoutMkLst>
        </pc:sldLayoutChg>
        <pc:sldLayoutChg chg="add del">
          <pc:chgData name="Jon Woolgar" userId="79e783d6c1fa0828" providerId="LiveId" clId="{291B8841-81FC-4954-86C7-167804B8D1DE}" dt="2024-06-30T11:07:07.169" v="86" actId="26606"/>
          <pc:sldLayoutMkLst>
            <pc:docMk/>
            <pc:sldMasterMk cId="589940191" sldId="2147483648"/>
            <pc:sldLayoutMk cId="2673992667" sldId="2147483658"/>
          </pc:sldLayoutMkLst>
        </pc:sldLayoutChg>
        <pc:sldLayoutChg chg="add del">
          <pc:chgData name="Jon Woolgar" userId="79e783d6c1fa0828" providerId="LiveId" clId="{291B8841-81FC-4954-86C7-167804B8D1DE}" dt="2024-06-30T11:07:07.169" v="86" actId="26606"/>
          <pc:sldLayoutMkLst>
            <pc:docMk/>
            <pc:sldMasterMk cId="589940191" sldId="2147483648"/>
            <pc:sldLayoutMk cId="345399950" sldId="2147483659"/>
          </pc:sldLayoutMkLst>
        </pc:sldLayoutChg>
      </pc:sldMasterChg>
      <pc:sldMasterChg chg="add del addSldLayout delSldLayout">
        <pc:chgData name="Jon Woolgar" userId="79e783d6c1fa0828" providerId="LiveId" clId="{291B8841-81FC-4954-86C7-167804B8D1DE}" dt="2024-06-30T11:07:07.169" v="86" actId="26606"/>
        <pc:sldMasterMkLst>
          <pc:docMk/>
          <pc:sldMasterMk cId="1114403349" sldId="2147483686"/>
        </pc:sldMasterMkLst>
        <pc:sldLayoutChg chg="add del">
          <pc:chgData name="Jon Woolgar" userId="79e783d6c1fa0828" providerId="LiveId" clId="{291B8841-81FC-4954-86C7-167804B8D1DE}" dt="2024-06-30T11:07:07.169" v="86" actId="26606"/>
          <pc:sldLayoutMkLst>
            <pc:docMk/>
            <pc:sldMasterMk cId="1114403349" sldId="2147483686"/>
            <pc:sldLayoutMk cId="3982214321" sldId="2147483675"/>
          </pc:sldLayoutMkLst>
        </pc:sldLayoutChg>
        <pc:sldLayoutChg chg="add del">
          <pc:chgData name="Jon Woolgar" userId="79e783d6c1fa0828" providerId="LiveId" clId="{291B8841-81FC-4954-86C7-167804B8D1DE}" dt="2024-06-30T11:07:07.169" v="86" actId="26606"/>
          <pc:sldLayoutMkLst>
            <pc:docMk/>
            <pc:sldMasterMk cId="1114403349" sldId="2147483686"/>
            <pc:sldLayoutMk cId="3597666537" sldId="2147483676"/>
          </pc:sldLayoutMkLst>
        </pc:sldLayoutChg>
        <pc:sldLayoutChg chg="add del">
          <pc:chgData name="Jon Woolgar" userId="79e783d6c1fa0828" providerId="LiveId" clId="{291B8841-81FC-4954-86C7-167804B8D1DE}" dt="2024-06-30T11:07:07.169" v="86" actId="26606"/>
          <pc:sldLayoutMkLst>
            <pc:docMk/>
            <pc:sldMasterMk cId="1114403349" sldId="2147483686"/>
            <pc:sldLayoutMk cId="3489988103" sldId="2147483677"/>
          </pc:sldLayoutMkLst>
        </pc:sldLayoutChg>
        <pc:sldLayoutChg chg="add del">
          <pc:chgData name="Jon Woolgar" userId="79e783d6c1fa0828" providerId="LiveId" clId="{291B8841-81FC-4954-86C7-167804B8D1DE}" dt="2024-06-30T11:07:07.169" v="86" actId="26606"/>
          <pc:sldLayoutMkLst>
            <pc:docMk/>
            <pc:sldMasterMk cId="1114403349" sldId="2147483686"/>
            <pc:sldLayoutMk cId="3187937685" sldId="2147483678"/>
          </pc:sldLayoutMkLst>
        </pc:sldLayoutChg>
        <pc:sldLayoutChg chg="add del">
          <pc:chgData name="Jon Woolgar" userId="79e783d6c1fa0828" providerId="LiveId" clId="{291B8841-81FC-4954-86C7-167804B8D1DE}" dt="2024-06-30T11:07:07.169" v="86" actId="26606"/>
          <pc:sldLayoutMkLst>
            <pc:docMk/>
            <pc:sldMasterMk cId="1114403349" sldId="2147483686"/>
            <pc:sldLayoutMk cId="1664302306" sldId="2147483679"/>
          </pc:sldLayoutMkLst>
        </pc:sldLayoutChg>
        <pc:sldLayoutChg chg="add del">
          <pc:chgData name="Jon Woolgar" userId="79e783d6c1fa0828" providerId="LiveId" clId="{291B8841-81FC-4954-86C7-167804B8D1DE}" dt="2024-06-30T11:07:07.169" v="86" actId="26606"/>
          <pc:sldLayoutMkLst>
            <pc:docMk/>
            <pc:sldMasterMk cId="1114403349" sldId="2147483686"/>
            <pc:sldLayoutMk cId="1201548600" sldId="2147483680"/>
          </pc:sldLayoutMkLst>
        </pc:sldLayoutChg>
        <pc:sldLayoutChg chg="add del">
          <pc:chgData name="Jon Woolgar" userId="79e783d6c1fa0828" providerId="LiveId" clId="{291B8841-81FC-4954-86C7-167804B8D1DE}" dt="2024-06-30T11:07:07.169" v="86" actId="26606"/>
          <pc:sldLayoutMkLst>
            <pc:docMk/>
            <pc:sldMasterMk cId="1114403349" sldId="2147483686"/>
            <pc:sldLayoutMk cId="2734021615" sldId="2147483681"/>
          </pc:sldLayoutMkLst>
        </pc:sldLayoutChg>
        <pc:sldLayoutChg chg="add del">
          <pc:chgData name="Jon Woolgar" userId="79e783d6c1fa0828" providerId="LiveId" clId="{291B8841-81FC-4954-86C7-167804B8D1DE}" dt="2024-06-30T11:07:07.169" v="86" actId="26606"/>
          <pc:sldLayoutMkLst>
            <pc:docMk/>
            <pc:sldMasterMk cId="1114403349" sldId="2147483686"/>
            <pc:sldLayoutMk cId="1014472543" sldId="2147483682"/>
          </pc:sldLayoutMkLst>
        </pc:sldLayoutChg>
        <pc:sldLayoutChg chg="add del">
          <pc:chgData name="Jon Woolgar" userId="79e783d6c1fa0828" providerId="LiveId" clId="{291B8841-81FC-4954-86C7-167804B8D1DE}" dt="2024-06-30T11:07:07.169" v="86" actId="26606"/>
          <pc:sldLayoutMkLst>
            <pc:docMk/>
            <pc:sldMasterMk cId="1114403349" sldId="2147483686"/>
            <pc:sldLayoutMk cId="824001979" sldId="2147483683"/>
          </pc:sldLayoutMkLst>
        </pc:sldLayoutChg>
        <pc:sldLayoutChg chg="add del">
          <pc:chgData name="Jon Woolgar" userId="79e783d6c1fa0828" providerId="LiveId" clId="{291B8841-81FC-4954-86C7-167804B8D1DE}" dt="2024-06-30T11:07:07.169" v="86" actId="26606"/>
          <pc:sldLayoutMkLst>
            <pc:docMk/>
            <pc:sldMasterMk cId="1114403349" sldId="2147483686"/>
            <pc:sldLayoutMk cId="241971287" sldId="2147483684"/>
          </pc:sldLayoutMkLst>
        </pc:sldLayoutChg>
        <pc:sldLayoutChg chg="add del">
          <pc:chgData name="Jon Woolgar" userId="79e783d6c1fa0828" providerId="LiveId" clId="{291B8841-81FC-4954-86C7-167804B8D1DE}" dt="2024-06-30T11:07:07.169" v="86" actId="26606"/>
          <pc:sldLayoutMkLst>
            <pc:docMk/>
            <pc:sldMasterMk cId="1114403349" sldId="2147483686"/>
            <pc:sldLayoutMk cId="2065780605" sldId="2147483685"/>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0CC7732-740D-456A-93B9-22CFA4F4BBC8}" type="datetimeFigureOut">
              <a:rPr lang="en-GB" smtClean="0"/>
              <a:t>30/06/2024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5D57EA-5106-4469-A3B2-A97D37A08145}" type="slidenum">
              <a:rPr lang="en-GB" smtClean="0"/>
              <a:t>‹#›</a:t>
            </a:fld>
            <a:endParaRPr lang="en-GB"/>
          </a:p>
        </p:txBody>
      </p:sp>
    </p:spTree>
    <p:extLst>
      <p:ext uri="{BB962C8B-B14F-4D97-AF65-F5344CB8AC3E}">
        <p14:creationId xmlns:p14="http://schemas.microsoft.com/office/powerpoint/2010/main" val="14664203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45D57EA-5106-4469-A3B2-A97D37A08145}" type="slidenum">
              <a:rPr lang="en-GB" smtClean="0"/>
              <a:t>7</a:t>
            </a:fld>
            <a:endParaRPr lang="en-GB"/>
          </a:p>
        </p:txBody>
      </p:sp>
    </p:spTree>
    <p:extLst>
      <p:ext uri="{BB962C8B-B14F-4D97-AF65-F5344CB8AC3E}">
        <p14:creationId xmlns:p14="http://schemas.microsoft.com/office/powerpoint/2010/main" val="18151217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GB"/>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07A9F3FC-B7EF-4873-981F-FB3DC8D705C2}" type="datetimeFigureOut">
              <a:rPr lang="en-GB" smtClean="0"/>
              <a:t>30/06/2024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070007D-1981-4C91-8FE1-B4DDEE15B23B}" type="slidenum">
              <a:rPr lang="en-GB" smtClean="0"/>
              <a:t>‹#›</a:t>
            </a:fld>
            <a:endParaRPr lang="en-GB"/>
          </a:p>
        </p:txBody>
      </p:sp>
    </p:spTree>
    <p:extLst>
      <p:ext uri="{BB962C8B-B14F-4D97-AF65-F5344CB8AC3E}">
        <p14:creationId xmlns:p14="http://schemas.microsoft.com/office/powerpoint/2010/main" val="27042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GB"/>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07A9F3FC-B7EF-4873-981F-FB3DC8D705C2}" type="datetimeFigureOut">
              <a:rPr lang="en-GB" smtClean="0"/>
              <a:t>30/06/2024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070007D-1981-4C91-8FE1-B4DDEE15B23B}" type="slidenum">
              <a:rPr lang="en-GB" smtClean="0"/>
              <a:t>‹#›</a:t>
            </a:fld>
            <a:endParaRPr lang="en-GB"/>
          </a:p>
        </p:txBody>
      </p:sp>
    </p:spTree>
    <p:extLst>
      <p:ext uri="{BB962C8B-B14F-4D97-AF65-F5344CB8AC3E}">
        <p14:creationId xmlns:p14="http://schemas.microsoft.com/office/powerpoint/2010/main" val="23138552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07A9F3FC-B7EF-4873-981F-FB3DC8D705C2}" type="datetimeFigureOut">
              <a:rPr lang="en-GB" smtClean="0"/>
              <a:t>30/06/2024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070007D-1981-4C91-8FE1-B4DDEE15B23B}" type="slidenum">
              <a:rPr lang="en-GB" smtClean="0"/>
              <a:t>‹#›</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761350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GB"/>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07A9F3FC-B7EF-4873-981F-FB3DC8D705C2}" type="datetimeFigureOut">
              <a:rPr lang="en-GB" smtClean="0"/>
              <a:t>30/06/2024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070007D-1981-4C91-8FE1-B4DDEE15B23B}" type="slidenum">
              <a:rPr lang="en-GB" smtClean="0"/>
              <a:t>‹#›</a:t>
            </a:fld>
            <a:endParaRPr lang="en-GB"/>
          </a:p>
        </p:txBody>
      </p:sp>
    </p:spTree>
    <p:extLst>
      <p:ext uri="{BB962C8B-B14F-4D97-AF65-F5344CB8AC3E}">
        <p14:creationId xmlns:p14="http://schemas.microsoft.com/office/powerpoint/2010/main" val="34179751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07A9F3FC-B7EF-4873-981F-FB3DC8D705C2}" type="datetimeFigureOut">
              <a:rPr lang="en-GB" smtClean="0"/>
              <a:t>30/06/2024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070007D-1981-4C91-8FE1-B4DDEE15B23B}"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8308218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07A9F3FC-B7EF-4873-981F-FB3DC8D705C2}" type="datetimeFigureOut">
              <a:rPr lang="en-GB" smtClean="0"/>
              <a:t>30/06/2024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070007D-1981-4C91-8FE1-B4DDEE15B23B}" type="slidenum">
              <a:rPr lang="en-GB" smtClean="0"/>
              <a:t>‹#›</a:t>
            </a:fld>
            <a:endParaRPr lang="en-GB"/>
          </a:p>
        </p:txBody>
      </p:sp>
    </p:spTree>
    <p:extLst>
      <p:ext uri="{BB962C8B-B14F-4D97-AF65-F5344CB8AC3E}">
        <p14:creationId xmlns:p14="http://schemas.microsoft.com/office/powerpoint/2010/main" val="18125827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7A9F3FC-B7EF-4873-981F-FB3DC8D705C2}" type="datetimeFigureOut">
              <a:rPr lang="en-GB" smtClean="0"/>
              <a:t>30/06/2024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070007D-1981-4C91-8FE1-B4DDEE15B23B}" type="slidenum">
              <a:rPr lang="en-GB" smtClean="0"/>
              <a:t>‹#›</a:t>
            </a:fld>
            <a:endParaRPr lang="en-GB"/>
          </a:p>
        </p:txBody>
      </p:sp>
    </p:spTree>
    <p:extLst>
      <p:ext uri="{BB962C8B-B14F-4D97-AF65-F5344CB8AC3E}">
        <p14:creationId xmlns:p14="http://schemas.microsoft.com/office/powerpoint/2010/main" val="10727232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GB"/>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7A9F3FC-B7EF-4873-981F-FB3DC8D705C2}" type="datetimeFigureOut">
              <a:rPr lang="en-GB" smtClean="0"/>
              <a:t>30/06/2024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070007D-1981-4C91-8FE1-B4DDEE15B23B}" type="slidenum">
              <a:rPr lang="en-GB" smtClean="0"/>
              <a:t>‹#›</a:t>
            </a:fld>
            <a:endParaRPr lang="en-GB"/>
          </a:p>
        </p:txBody>
      </p:sp>
    </p:spTree>
    <p:extLst>
      <p:ext uri="{BB962C8B-B14F-4D97-AF65-F5344CB8AC3E}">
        <p14:creationId xmlns:p14="http://schemas.microsoft.com/office/powerpoint/2010/main" val="9480313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7A9F3FC-B7EF-4873-981F-FB3DC8D705C2}" type="datetimeFigureOut">
              <a:rPr lang="en-GB" smtClean="0"/>
              <a:t>30/06/2024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070007D-1981-4C91-8FE1-B4DDEE15B23B}" type="slidenum">
              <a:rPr lang="en-GB" smtClean="0"/>
              <a:t>‹#›</a:t>
            </a:fld>
            <a:endParaRPr lang="en-GB"/>
          </a:p>
        </p:txBody>
      </p:sp>
    </p:spTree>
    <p:extLst>
      <p:ext uri="{BB962C8B-B14F-4D97-AF65-F5344CB8AC3E}">
        <p14:creationId xmlns:p14="http://schemas.microsoft.com/office/powerpoint/2010/main" val="1925226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GB"/>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07A9F3FC-B7EF-4873-981F-FB3DC8D705C2}" type="datetimeFigureOut">
              <a:rPr lang="en-GB" smtClean="0"/>
              <a:t>30/06/2024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070007D-1981-4C91-8FE1-B4DDEE15B23B}" type="slidenum">
              <a:rPr lang="en-GB" smtClean="0"/>
              <a:t>‹#›</a:t>
            </a:fld>
            <a:endParaRPr lang="en-GB"/>
          </a:p>
        </p:txBody>
      </p:sp>
    </p:spTree>
    <p:extLst>
      <p:ext uri="{BB962C8B-B14F-4D97-AF65-F5344CB8AC3E}">
        <p14:creationId xmlns:p14="http://schemas.microsoft.com/office/powerpoint/2010/main" val="26409586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07A9F3FC-B7EF-4873-981F-FB3DC8D705C2}" type="datetimeFigureOut">
              <a:rPr lang="en-GB" smtClean="0"/>
              <a:t>30/06/2024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070007D-1981-4C91-8FE1-B4DDEE15B23B}" type="slidenum">
              <a:rPr lang="en-GB" smtClean="0"/>
              <a:t>‹#›</a:t>
            </a:fld>
            <a:endParaRPr lang="en-GB"/>
          </a:p>
        </p:txBody>
      </p:sp>
    </p:spTree>
    <p:extLst>
      <p:ext uri="{BB962C8B-B14F-4D97-AF65-F5344CB8AC3E}">
        <p14:creationId xmlns:p14="http://schemas.microsoft.com/office/powerpoint/2010/main" val="16024862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07A9F3FC-B7EF-4873-981F-FB3DC8D705C2}" type="datetimeFigureOut">
              <a:rPr lang="en-GB" smtClean="0"/>
              <a:t>30/06/2024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070007D-1981-4C91-8FE1-B4DDEE15B23B}" type="slidenum">
              <a:rPr lang="en-GB" smtClean="0"/>
              <a:t>‹#›</a:t>
            </a:fld>
            <a:endParaRPr lang="en-GB"/>
          </a:p>
        </p:txBody>
      </p:sp>
    </p:spTree>
    <p:extLst>
      <p:ext uri="{BB962C8B-B14F-4D97-AF65-F5344CB8AC3E}">
        <p14:creationId xmlns:p14="http://schemas.microsoft.com/office/powerpoint/2010/main" val="30443453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07A9F3FC-B7EF-4873-981F-FB3DC8D705C2}" type="datetimeFigureOut">
              <a:rPr lang="en-GB" smtClean="0"/>
              <a:t>30/06/2024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070007D-1981-4C91-8FE1-B4DDEE15B23B}" type="slidenum">
              <a:rPr lang="en-GB" smtClean="0"/>
              <a:t>‹#›</a:t>
            </a:fld>
            <a:endParaRPr lang="en-GB"/>
          </a:p>
        </p:txBody>
      </p:sp>
    </p:spTree>
    <p:extLst>
      <p:ext uri="{BB962C8B-B14F-4D97-AF65-F5344CB8AC3E}">
        <p14:creationId xmlns:p14="http://schemas.microsoft.com/office/powerpoint/2010/main" val="37440841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A9F3FC-B7EF-4873-981F-FB3DC8D705C2}" type="datetimeFigureOut">
              <a:rPr lang="en-GB" smtClean="0"/>
              <a:t>30/06/2024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070007D-1981-4C91-8FE1-B4DDEE15B23B}" type="slidenum">
              <a:rPr lang="en-GB" smtClean="0"/>
              <a:t>‹#›</a:t>
            </a:fld>
            <a:endParaRPr lang="en-GB"/>
          </a:p>
        </p:txBody>
      </p:sp>
    </p:spTree>
    <p:extLst>
      <p:ext uri="{BB962C8B-B14F-4D97-AF65-F5344CB8AC3E}">
        <p14:creationId xmlns:p14="http://schemas.microsoft.com/office/powerpoint/2010/main" val="17908980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GB"/>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07A9F3FC-B7EF-4873-981F-FB3DC8D705C2}" type="datetimeFigureOut">
              <a:rPr lang="en-GB" smtClean="0"/>
              <a:t>30/06/2024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070007D-1981-4C91-8FE1-B4DDEE15B23B}" type="slidenum">
              <a:rPr lang="en-GB" smtClean="0"/>
              <a:t>‹#›</a:t>
            </a:fld>
            <a:endParaRPr lang="en-GB"/>
          </a:p>
        </p:txBody>
      </p:sp>
    </p:spTree>
    <p:extLst>
      <p:ext uri="{BB962C8B-B14F-4D97-AF65-F5344CB8AC3E}">
        <p14:creationId xmlns:p14="http://schemas.microsoft.com/office/powerpoint/2010/main" val="42921440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07A9F3FC-B7EF-4873-981F-FB3DC8D705C2}" type="datetimeFigureOut">
              <a:rPr lang="en-GB" smtClean="0"/>
              <a:t>30/06/2024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070007D-1981-4C91-8FE1-B4DDEE15B23B}" type="slidenum">
              <a:rPr lang="en-GB" smtClean="0"/>
              <a:t>‹#›</a:t>
            </a:fld>
            <a:endParaRPr lang="en-GB"/>
          </a:p>
        </p:txBody>
      </p:sp>
    </p:spTree>
    <p:extLst>
      <p:ext uri="{BB962C8B-B14F-4D97-AF65-F5344CB8AC3E}">
        <p14:creationId xmlns:p14="http://schemas.microsoft.com/office/powerpoint/2010/main" val="27122772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GB"/>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7A9F3FC-B7EF-4873-981F-FB3DC8D705C2}" type="datetimeFigureOut">
              <a:rPr lang="en-GB" smtClean="0"/>
              <a:t>30/06/2024</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070007D-1981-4C91-8FE1-B4DDEE15B23B}" type="slidenum">
              <a:rPr lang="en-GB" smtClean="0"/>
              <a:t>‹#›</a:t>
            </a:fld>
            <a:endParaRPr lang="en-GB"/>
          </a:p>
        </p:txBody>
      </p:sp>
    </p:spTree>
    <p:extLst>
      <p:ext uri="{BB962C8B-B14F-4D97-AF65-F5344CB8AC3E}">
        <p14:creationId xmlns:p14="http://schemas.microsoft.com/office/powerpoint/2010/main" val="15115837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5.png"/></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bamendaandportsmouth.com/" TargetMode="External"/><Relationship Id="rId7" Type="http://schemas.openxmlformats.org/officeDocument/2006/relationships/image" Target="../media/image23.png"/><Relationship Id="rId2" Type="http://schemas.openxmlformats.org/officeDocument/2006/relationships/hyperlink" Target="http://www.bamendaandportsmouth.com/" TargetMode="External"/><Relationship Id="rId1" Type="http://schemas.openxmlformats.org/officeDocument/2006/relationships/slideLayout" Target="../slideLayouts/slideLayout2.xml"/><Relationship Id="rId6" Type="http://schemas.openxmlformats.org/officeDocument/2006/relationships/image" Target="../media/image22.png"/><Relationship Id="rId5" Type="http://schemas.openxmlformats.org/officeDocument/2006/relationships/image" Target="../media/image21.png"/><Relationship Id="rId4" Type="http://schemas.openxmlformats.org/officeDocument/2006/relationships/image" Target="../media/image20.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FDC05C-2B68-9696-FFF5-7061DF71AC31}"/>
              </a:ext>
            </a:extLst>
          </p:cNvPr>
          <p:cNvSpPr>
            <a:spLocks noGrp="1"/>
          </p:cNvSpPr>
          <p:nvPr>
            <p:ph type="ctrTitle"/>
          </p:nvPr>
        </p:nvSpPr>
        <p:spPr/>
        <p:txBody>
          <a:bodyPr>
            <a:normAutofit fontScale="90000"/>
          </a:bodyPr>
          <a:lstStyle/>
          <a:p>
            <a:r>
              <a:rPr lang="en-GB" dirty="0"/>
              <a:t>Bamenda Diocese</a:t>
            </a:r>
            <a:br>
              <a:rPr lang="en-GB" dirty="0"/>
            </a:br>
            <a:r>
              <a:rPr lang="en-GB" dirty="0"/>
              <a:t>Cameroon</a:t>
            </a:r>
            <a:br>
              <a:rPr lang="en-GB" dirty="0"/>
            </a:br>
            <a:r>
              <a:rPr lang="en-GB" dirty="0"/>
              <a:t>and </a:t>
            </a:r>
            <a:br>
              <a:rPr lang="en-GB" dirty="0"/>
            </a:br>
            <a:r>
              <a:rPr lang="en-GB" dirty="0"/>
              <a:t>Portsmouth Diocese</a:t>
            </a:r>
          </a:p>
        </p:txBody>
      </p:sp>
      <p:sp>
        <p:nvSpPr>
          <p:cNvPr id="5" name="Subtitle 4">
            <a:extLst>
              <a:ext uri="{FF2B5EF4-FFF2-40B4-BE49-F238E27FC236}">
                <a16:creationId xmlns:a16="http://schemas.microsoft.com/office/drawing/2014/main" id="{EA4C07B2-B927-EF79-E923-FAC1FBD9A852}"/>
              </a:ext>
            </a:extLst>
          </p:cNvPr>
          <p:cNvSpPr>
            <a:spLocks noGrp="1"/>
          </p:cNvSpPr>
          <p:nvPr>
            <p:ph type="subTitle" idx="1"/>
          </p:nvPr>
        </p:nvSpPr>
        <p:spPr/>
        <p:txBody>
          <a:bodyPr>
            <a:normAutofit fontScale="77500" lnSpcReduction="20000"/>
          </a:bodyPr>
          <a:lstStyle/>
          <a:p>
            <a:endParaRPr lang="en-GB" dirty="0"/>
          </a:p>
          <a:p>
            <a:endParaRPr lang="en-GB" dirty="0"/>
          </a:p>
          <a:p>
            <a:r>
              <a:rPr lang="en-GB" sz="4000" dirty="0"/>
              <a:t>Since 1974</a:t>
            </a:r>
          </a:p>
        </p:txBody>
      </p:sp>
      <p:pic>
        <p:nvPicPr>
          <p:cNvPr id="11" name="Picture 10">
            <a:extLst>
              <a:ext uri="{FF2B5EF4-FFF2-40B4-BE49-F238E27FC236}">
                <a16:creationId xmlns:a16="http://schemas.microsoft.com/office/drawing/2014/main" id="{747D9D37-EDF2-C41A-CC12-8FD8AAE0B7FB}"/>
              </a:ext>
            </a:extLst>
          </p:cNvPr>
          <p:cNvPicPr>
            <a:picLocks noChangeAspect="1"/>
          </p:cNvPicPr>
          <p:nvPr/>
        </p:nvPicPr>
        <p:blipFill>
          <a:blip r:embed="rId2"/>
          <a:stretch>
            <a:fillRect/>
          </a:stretch>
        </p:blipFill>
        <p:spPr>
          <a:xfrm>
            <a:off x="574059" y="4050833"/>
            <a:ext cx="4277322" cy="2543530"/>
          </a:xfrm>
          <a:prstGeom prst="rect">
            <a:avLst/>
          </a:prstGeom>
        </p:spPr>
      </p:pic>
    </p:spTree>
    <p:extLst>
      <p:ext uri="{BB962C8B-B14F-4D97-AF65-F5344CB8AC3E}">
        <p14:creationId xmlns:p14="http://schemas.microsoft.com/office/powerpoint/2010/main" val="42942197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E3B98-DB01-2FE7-A38C-4242480B5C4B}"/>
              </a:ext>
            </a:extLst>
          </p:cNvPr>
          <p:cNvSpPr>
            <a:spLocks noGrp="1"/>
          </p:cNvSpPr>
          <p:nvPr>
            <p:ph type="title"/>
          </p:nvPr>
        </p:nvSpPr>
        <p:spPr>
          <a:xfrm>
            <a:off x="677334" y="609600"/>
            <a:ext cx="10813626" cy="1320800"/>
          </a:xfrm>
        </p:spPr>
        <p:txBody>
          <a:bodyPr/>
          <a:lstStyle/>
          <a:p>
            <a:r>
              <a:rPr lang="en-GB" dirty="0">
                <a:solidFill>
                  <a:srgbClr val="FF0000"/>
                </a:solidFill>
              </a:rPr>
              <a:t>Bamenda Diocese is a place of inspirational faith!</a:t>
            </a:r>
          </a:p>
        </p:txBody>
      </p:sp>
      <p:pic>
        <p:nvPicPr>
          <p:cNvPr id="5" name="Content Placeholder 4">
            <a:extLst>
              <a:ext uri="{FF2B5EF4-FFF2-40B4-BE49-F238E27FC236}">
                <a16:creationId xmlns:a16="http://schemas.microsoft.com/office/drawing/2014/main" id="{872F4ED3-1B03-7FBB-6E75-86B56407C5B1}"/>
              </a:ext>
            </a:extLst>
          </p:cNvPr>
          <p:cNvPicPr>
            <a:picLocks noGrp="1" noChangeAspect="1"/>
          </p:cNvPicPr>
          <p:nvPr>
            <p:ph idx="1"/>
          </p:nvPr>
        </p:nvPicPr>
        <p:blipFill>
          <a:blip r:embed="rId2"/>
          <a:stretch>
            <a:fillRect/>
          </a:stretch>
        </p:blipFill>
        <p:spPr>
          <a:xfrm>
            <a:off x="1010953" y="1270000"/>
            <a:ext cx="4211571" cy="3881437"/>
          </a:xfrm>
        </p:spPr>
      </p:pic>
      <p:pic>
        <p:nvPicPr>
          <p:cNvPr id="7" name="Picture 6">
            <a:extLst>
              <a:ext uri="{FF2B5EF4-FFF2-40B4-BE49-F238E27FC236}">
                <a16:creationId xmlns:a16="http://schemas.microsoft.com/office/drawing/2014/main" id="{1B7E7304-A625-B150-211A-77079DDEEFD3}"/>
              </a:ext>
            </a:extLst>
          </p:cNvPr>
          <p:cNvPicPr>
            <a:picLocks noChangeAspect="1"/>
          </p:cNvPicPr>
          <p:nvPr/>
        </p:nvPicPr>
        <p:blipFill>
          <a:blip r:embed="rId3"/>
          <a:stretch>
            <a:fillRect/>
          </a:stretch>
        </p:blipFill>
        <p:spPr>
          <a:xfrm>
            <a:off x="5360507" y="1429625"/>
            <a:ext cx="6130453" cy="3998749"/>
          </a:xfrm>
          <a:prstGeom prst="rect">
            <a:avLst/>
          </a:prstGeom>
        </p:spPr>
      </p:pic>
    </p:spTree>
    <p:extLst>
      <p:ext uri="{BB962C8B-B14F-4D97-AF65-F5344CB8AC3E}">
        <p14:creationId xmlns:p14="http://schemas.microsoft.com/office/powerpoint/2010/main" val="26547950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25D30E-1F9D-2F35-11AF-B0C9B8C5DF9B}"/>
              </a:ext>
            </a:extLst>
          </p:cNvPr>
          <p:cNvSpPr>
            <a:spLocks noGrp="1"/>
          </p:cNvSpPr>
          <p:nvPr>
            <p:ph type="title"/>
          </p:nvPr>
        </p:nvSpPr>
        <p:spPr/>
        <p:txBody>
          <a:bodyPr/>
          <a:lstStyle/>
          <a:p>
            <a:endParaRPr lang="en-GB" dirty="0"/>
          </a:p>
        </p:txBody>
      </p:sp>
      <p:pic>
        <p:nvPicPr>
          <p:cNvPr id="8" name="Picture 7">
            <a:extLst>
              <a:ext uri="{FF2B5EF4-FFF2-40B4-BE49-F238E27FC236}">
                <a16:creationId xmlns:a16="http://schemas.microsoft.com/office/drawing/2014/main" id="{1E9CF137-4E61-DA82-8D99-2D026AFE982F}"/>
              </a:ext>
            </a:extLst>
          </p:cNvPr>
          <p:cNvPicPr>
            <a:picLocks noChangeAspect="1"/>
          </p:cNvPicPr>
          <p:nvPr/>
        </p:nvPicPr>
        <p:blipFill>
          <a:blip r:embed="rId2"/>
          <a:stretch>
            <a:fillRect/>
          </a:stretch>
        </p:blipFill>
        <p:spPr>
          <a:xfrm>
            <a:off x="8361451" y="402980"/>
            <a:ext cx="3153215" cy="3515216"/>
          </a:xfrm>
          <a:prstGeom prst="rect">
            <a:avLst/>
          </a:prstGeom>
        </p:spPr>
      </p:pic>
      <p:pic>
        <p:nvPicPr>
          <p:cNvPr id="10" name="Picture 9">
            <a:extLst>
              <a:ext uri="{FF2B5EF4-FFF2-40B4-BE49-F238E27FC236}">
                <a16:creationId xmlns:a16="http://schemas.microsoft.com/office/drawing/2014/main" id="{69ECF1B1-687E-43B0-FB6C-EE4ED733CC52}"/>
              </a:ext>
            </a:extLst>
          </p:cNvPr>
          <p:cNvPicPr>
            <a:picLocks noChangeAspect="1"/>
          </p:cNvPicPr>
          <p:nvPr/>
        </p:nvPicPr>
        <p:blipFill>
          <a:blip r:embed="rId3"/>
          <a:stretch>
            <a:fillRect/>
          </a:stretch>
        </p:blipFill>
        <p:spPr>
          <a:xfrm>
            <a:off x="1705051" y="2749940"/>
            <a:ext cx="4520352" cy="3026020"/>
          </a:xfrm>
          <a:prstGeom prst="rect">
            <a:avLst/>
          </a:prstGeom>
        </p:spPr>
      </p:pic>
      <p:sp>
        <p:nvSpPr>
          <p:cNvPr id="12" name="Content Placeholder 11">
            <a:extLst>
              <a:ext uri="{FF2B5EF4-FFF2-40B4-BE49-F238E27FC236}">
                <a16:creationId xmlns:a16="http://schemas.microsoft.com/office/drawing/2014/main" id="{7D19A707-C5AF-9FCC-121B-7EEDB53515C7}"/>
              </a:ext>
            </a:extLst>
          </p:cNvPr>
          <p:cNvSpPr>
            <a:spLocks noGrp="1"/>
          </p:cNvSpPr>
          <p:nvPr>
            <p:ph idx="1"/>
          </p:nvPr>
        </p:nvSpPr>
        <p:spPr/>
        <p:txBody>
          <a:bodyPr/>
          <a:lstStyle/>
          <a:p>
            <a:endParaRPr lang="en-GB" dirty="0"/>
          </a:p>
        </p:txBody>
      </p:sp>
      <p:pic>
        <p:nvPicPr>
          <p:cNvPr id="14" name="Picture 13">
            <a:extLst>
              <a:ext uri="{FF2B5EF4-FFF2-40B4-BE49-F238E27FC236}">
                <a16:creationId xmlns:a16="http://schemas.microsoft.com/office/drawing/2014/main" id="{CD0B3644-7DB6-75AB-4F31-6476FC63DC04}"/>
              </a:ext>
            </a:extLst>
          </p:cNvPr>
          <p:cNvPicPr>
            <a:picLocks noChangeAspect="1"/>
          </p:cNvPicPr>
          <p:nvPr/>
        </p:nvPicPr>
        <p:blipFill>
          <a:blip r:embed="rId4"/>
          <a:stretch>
            <a:fillRect/>
          </a:stretch>
        </p:blipFill>
        <p:spPr>
          <a:xfrm>
            <a:off x="6780615" y="3978809"/>
            <a:ext cx="4446185" cy="2879191"/>
          </a:xfrm>
          <a:prstGeom prst="rect">
            <a:avLst/>
          </a:prstGeom>
        </p:spPr>
      </p:pic>
      <p:pic>
        <p:nvPicPr>
          <p:cNvPr id="18" name="Picture 17">
            <a:extLst>
              <a:ext uri="{FF2B5EF4-FFF2-40B4-BE49-F238E27FC236}">
                <a16:creationId xmlns:a16="http://schemas.microsoft.com/office/drawing/2014/main" id="{D256B84C-EE51-2D3B-050E-5948F556CCF5}"/>
              </a:ext>
            </a:extLst>
          </p:cNvPr>
          <p:cNvPicPr>
            <a:picLocks noChangeAspect="1"/>
          </p:cNvPicPr>
          <p:nvPr/>
        </p:nvPicPr>
        <p:blipFill>
          <a:blip r:embed="rId5"/>
          <a:stretch>
            <a:fillRect/>
          </a:stretch>
        </p:blipFill>
        <p:spPr>
          <a:xfrm>
            <a:off x="535748" y="292787"/>
            <a:ext cx="3429479" cy="2162477"/>
          </a:xfrm>
          <a:prstGeom prst="rect">
            <a:avLst/>
          </a:prstGeom>
        </p:spPr>
      </p:pic>
      <p:pic>
        <p:nvPicPr>
          <p:cNvPr id="20" name="Picture 19">
            <a:extLst>
              <a:ext uri="{FF2B5EF4-FFF2-40B4-BE49-F238E27FC236}">
                <a16:creationId xmlns:a16="http://schemas.microsoft.com/office/drawing/2014/main" id="{9480B999-EE4E-6910-5561-657AE2DEEF74}"/>
              </a:ext>
            </a:extLst>
          </p:cNvPr>
          <p:cNvPicPr>
            <a:picLocks noChangeAspect="1"/>
          </p:cNvPicPr>
          <p:nvPr/>
        </p:nvPicPr>
        <p:blipFill>
          <a:blip r:embed="rId6"/>
          <a:stretch>
            <a:fillRect/>
          </a:stretch>
        </p:blipFill>
        <p:spPr>
          <a:xfrm>
            <a:off x="4553532" y="254682"/>
            <a:ext cx="3343742" cy="2200582"/>
          </a:xfrm>
          <a:prstGeom prst="rect">
            <a:avLst/>
          </a:prstGeom>
        </p:spPr>
      </p:pic>
    </p:spTree>
    <p:extLst>
      <p:ext uri="{BB962C8B-B14F-4D97-AF65-F5344CB8AC3E}">
        <p14:creationId xmlns:p14="http://schemas.microsoft.com/office/powerpoint/2010/main" val="40282884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698E16-DA30-4923-4279-BDB4C240540F}"/>
              </a:ext>
            </a:extLst>
          </p:cNvPr>
          <p:cNvSpPr>
            <a:spLocks noGrp="1"/>
          </p:cNvSpPr>
          <p:nvPr>
            <p:ph type="title"/>
          </p:nvPr>
        </p:nvSpPr>
        <p:spPr/>
        <p:txBody>
          <a:bodyPr/>
          <a:lstStyle/>
          <a:p>
            <a:endParaRPr lang="en-GB" dirty="0"/>
          </a:p>
        </p:txBody>
      </p:sp>
      <p:pic>
        <p:nvPicPr>
          <p:cNvPr id="5" name="Content Placeholder 4">
            <a:extLst>
              <a:ext uri="{FF2B5EF4-FFF2-40B4-BE49-F238E27FC236}">
                <a16:creationId xmlns:a16="http://schemas.microsoft.com/office/drawing/2014/main" id="{AB3CA447-BE26-3F60-08D7-BE87BF1C928D}"/>
              </a:ext>
            </a:extLst>
          </p:cNvPr>
          <p:cNvPicPr>
            <a:picLocks noGrp="1" noChangeAspect="1"/>
          </p:cNvPicPr>
          <p:nvPr>
            <p:ph idx="1"/>
          </p:nvPr>
        </p:nvPicPr>
        <p:blipFill>
          <a:blip r:embed="rId2"/>
          <a:stretch>
            <a:fillRect/>
          </a:stretch>
        </p:blipFill>
        <p:spPr>
          <a:xfrm>
            <a:off x="586663" y="456059"/>
            <a:ext cx="6442797" cy="3770501"/>
          </a:xfrm>
        </p:spPr>
      </p:pic>
      <p:pic>
        <p:nvPicPr>
          <p:cNvPr id="9" name="Picture 8">
            <a:extLst>
              <a:ext uri="{FF2B5EF4-FFF2-40B4-BE49-F238E27FC236}">
                <a16:creationId xmlns:a16="http://schemas.microsoft.com/office/drawing/2014/main" id="{EF72FAE0-763E-2CD7-0A2C-CE7B6DA9B258}"/>
              </a:ext>
            </a:extLst>
          </p:cNvPr>
          <p:cNvPicPr>
            <a:picLocks noChangeAspect="1"/>
          </p:cNvPicPr>
          <p:nvPr/>
        </p:nvPicPr>
        <p:blipFill>
          <a:blip r:embed="rId3"/>
          <a:stretch>
            <a:fillRect/>
          </a:stretch>
        </p:blipFill>
        <p:spPr>
          <a:xfrm>
            <a:off x="6616945" y="2936241"/>
            <a:ext cx="5079832" cy="3537740"/>
          </a:xfrm>
          <a:prstGeom prst="rect">
            <a:avLst/>
          </a:prstGeom>
        </p:spPr>
      </p:pic>
    </p:spTree>
    <p:extLst>
      <p:ext uri="{BB962C8B-B14F-4D97-AF65-F5344CB8AC3E}">
        <p14:creationId xmlns:p14="http://schemas.microsoft.com/office/powerpoint/2010/main" val="34193163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AE7245-8AF7-D738-97E6-E29E0B369448}"/>
              </a:ext>
            </a:extLst>
          </p:cNvPr>
          <p:cNvSpPr>
            <a:spLocks noGrp="1"/>
          </p:cNvSpPr>
          <p:nvPr>
            <p:ph type="title"/>
          </p:nvPr>
        </p:nvSpPr>
        <p:spPr/>
        <p:txBody>
          <a:bodyPr/>
          <a:lstStyle/>
          <a:p>
            <a:r>
              <a:rPr lang="en-GB" dirty="0"/>
              <a:t>How can we get involved?</a:t>
            </a:r>
          </a:p>
        </p:txBody>
      </p:sp>
      <p:sp>
        <p:nvSpPr>
          <p:cNvPr id="3" name="Content Placeholder 2">
            <a:extLst>
              <a:ext uri="{FF2B5EF4-FFF2-40B4-BE49-F238E27FC236}">
                <a16:creationId xmlns:a16="http://schemas.microsoft.com/office/drawing/2014/main" id="{EB0BA622-D523-BFD3-EB19-997CA5468A4C}"/>
              </a:ext>
            </a:extLst>
          </p:cNvPr>
          <p:cNvSpPr>
            <a:spLocks noGrp="1"/>
          </p:cNvSpPr>
          <p:nvPr>
            <p:ph idx="1"/>
          </p:nvPr>
        </p:nvSpPr>
        <p:spPr>
          <a:xfrm>
            <a:off x="677334" y="1488613"/>
            <a:ext cx="8596668" cy="3880773"/>
          </a:xfrm>
        </p:spPr>
        <p:txBody>
          <a:bodyPr/>
          <a:lstStyle/>
          <a:p>
            <a:r>
              <a:rPr lang="en-GB" dirty="0"/>
              <a:t>1. Learn more at </a:t>
            </a:r>
            <a:r>
              <a:rPr lang="en-GB" dirty="0">
                <a:hlinkClick r:id="rId2"/>
              </a:rPr>
              <a:t>www.bamendaandportsmouth.com</a:t>
            </a:r>
            <a:endParaRPr lang="en-GB" dirty="0"/>
          </a:p>
          <a:p>
            <a:r>
              <a:rPr lang="en-GB" dirty="0">
                <a:hlinkClick r:id="rId3"/>
              </a:rPr>
              <a:t>Bamenda and Portsmouth</a:t>
            </a:r>
            <a:r>
              <a:rPr lang="en-GB" dirty="0"/>
              <a:t> (link)</a:t>
            </a:r>
          </a:p>
          <a:p>
            <a:r>
              <a:rPr lang="en-GB" dirty="0"/>
              <a:t>2. Pray for the people of Bamenda, Portsmouth and our link</a:t>
            </a:r>
          </a:p>
          <a:p>
            <a:r>
              <a:rPr lang="en-GB" dirty="0"/>
              <a:t>Raise money for a project</a:t>
            </a:r>
          </a:p>
          <a:p>
            <a:r>
              <a:rPr lang="en-GB" dirty="0"/>
              <a:t>School twinning </a:t>
            </a:r>
          </a:p>
        </p:txBody>
      </p:sp>
      <p:pic>
        <p:nvPicPr>
          <p:cNvPr id="7" name="Picture 6">
            <a:extLst>
              <a:ext uri="{FF2B5EF4-FFF2-40B4-BE49-F238E27FC236}">
                <a16:creationId xmlns:a16="http://schemas.microsoft.com/office/drawing/2014/main" id="{61C38D0B-53C5-A0F6-8AB6-3A5E4A33BB6D}"/>
              </a:ext>
            </a:extLst>
          </p:cNvPr>
          <p:cNvPicPr>
            <a:picLocks noChangeAspect="1"/>
          </p:cNvPicPr>
          <p:nvPr/>
        </p:nvPicPr>
        <p:blipFill>
          <a:blip r:embed="rId4"/>
          <a:stretch>
            <a:fillRect/>
          </a:stretch>
        </p:blipFill>
        <p:spPr>
          <a:xfrm>
            <a:off x="7587841" y="205574"/>
            <a:ext cx="4115343" cy="2883065"/>
          </a:xfrm>
          <a:prstGeom prst="rect">
            <a:avLst/>
          </a:prstGeom>
        </p:spPr>
      </p:pic>
      <p:pic>
        <p:nvPicPr>
          <p:cNvPr id="9" name="Picture 8">
            <a:extLst>
              <a:ext uri="{FF2B5EF4-FFF2-40B4-BE49-F238E27FC236}">
                <a16:creationId xmlns:a16="http://schemas.microsoft.com/office/drawing/2014/main" id="{14BF8A4C-9BC3-9F9E-DC24-4730FA5FD804}"/>
              </a:ext>
            </a:extLst>
          </p:cNvPr>
          <p:cNvPicPr>
            <a:picLocks noChangeAspect="1"/>
          </p:cNvPicPr>
          <p:nvPr/>
        </p:nvPicPr>
        <p:blipFill>
          <a:blip r:embed="rId5"/>
          <a:stretch>
            <a:fillRect/>
          </a:stretch>
        </p:blipFill>
        <p:spPr>
          <a:xfrm>
            <a:off x="6899476" y="3351985"/>
            <a:ext cx="4803708" cy="3151232"/>
          </a:xfrm>
          <a:prstGeom prst="rect">
            <a:avLst/>
          </a:prstGeom>
        </p:spPr>
      </p:pic>
      <p:pic>
        <p:nvPicPr>
          <p:cNvPr id="11" name="Picture 10">
            <a:extLst>
              <a:ext uri="{FF2B5EF4-FFF2-40B4-BE49-F238E27FC236}">
                <a16:creationId xmlns:a16="http://schemas.microsoft.com/office/drawing/2014/main" id="{47F3D717-ADD6-331E-4C7E-657F544ABC99}"/>
              </a:ext>
            </a:extLst>
          </p:cNvPr>
          <p:cNvPicPr>
            <a:picLocks noChangeAspect="1"/>
          </p:cNvPicPr>
          <p:nvPr/>
        </p:nvPicPr>
        <p:blipFill>
          <a:blip r:embed="rId6"/>
          <a:stretch>
            <a:fillRect/>
          </a:stretch>
        </p:blipFill>
        <p:spPr>
          <a:xfrm>
            <a:off x="488816" y="3952286"/>
            <a:ext cx="3277057" cy="2229161"/>
          </a:xfrm>
          <a:prstGeom prst="rect">
            <a:avLst/>
          </a:prstGeom>
        </p:spPr>
      </p:pic>
      <p:pic>
        <p:nvPicPr>
          <p:cNvPr id="13" name="Picture 12">
            <a:extLst>
              <a:ext uri="{FF2B5EF4-FFF2-40B4-BE49-F238E27FC236}">
                <a16:creationId xmlns:a16="http://schemas.microsoft.com/office/drawing/2014/main" id="{30F9E42D-2055-A053-4BED-662689E07D83}"/>
              </a:ext>
            </a:extLst>
          </p:cNvPr>
          <p:cNvPicPr>
            <a:picLocks noChangeAspect="1"/>
          </p:cNvPicPr>
          <p:nvPr/>
        </p:nvPicPr>
        <p:blipFill>
          <a:blip r:embed="rId7"/>
          <a:stretch>
            <a:fillRect/>
          </a:stretch>
        </p:blipFill>
        <p:spPr>
          <a:xfrm>
            <a:off x="4090170" y="2673906"/>
            <a:ext cx="2484829" cy="3829312"/>
          </a:xfrm>
          <a:prstGeom prst="rect">
            <a:avLst/>
          </a:prstGeom>
        </p:spPr>
      </p:pic>
    </p:spTree>
    <p:extLst>
      <p:ext uri="{BB962C8B-B14F-4D97-AF65-F5344CB8AC3E}">
        <p14:creationId xmlns:p14="http://schemas.microsoft.com/office/powerpoint/2010/main" val="23310922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225F0D-BC84-A495-9FAA-056D3F7A5196}"/>
              </a:ext>
            </a:extLst>
          </p:cNvPr>
          <p:cNvSpPr>
            <a:spLocks noGrp="1"/>
          </p:cNvSpPr>
          <p:nvPr>
            <p:ph type="title"/>
          </p:nvPr>
        </p:nvSpPr>
        <p:spPr/>
        <p:txBody>
          <a:bodyPr/>
          <a:lstStyle/>
          <a:p>
            <a:r>
              <a:rPr lang="en-GB" dirty="0"/>
              <a:t>The beginning</a:t>
            </a:r>
            <a:br>
              <a:rPr lang="en-GB" dirty="0"/>
            </a:br>
            <a:r>
              <a:rPr lang="en-GB" dirty="0"/>
              <a:t>1974</a:t>
            </a:r>
          </a:p>
        </p:txBody>
      </p:sp>
      <p:pic>
        <p:nvPicPr>
          <p:cNvPr id="7" name="Content Placeholder 6">
            <a:extLst>
              <a:ext uri="{FF2B5EF4-FFF2-40B4-BE49-F238E27FC236}">
                <a16:creationId xmlns:a16="http://schemas.microsoft.com/office/drawing/2014/main" id="{4CFF71A9-90E6-AC75-2498-19082B1B3C67}"/>
              </a:ext>
            </a:extLst>
          </p:cNvPr>
          <p:cNvPicPr>
            <a:picLocks noGrp="1" noChangeAspect="1"/>
          </p:cNvPicPr>
          <p:nvPr>
            <p:ph idx="1"/>
          </p:nvPr>
        </p:nvPicPr>
        <p:blipFill>
          <a:blip r:embed="rId2"/>
          <a:stretch>
            <a:fillRect/>
          </a:stretch>
        </p:blipFill>
        <p:spPr>
          <a:xfrm>
            <a:off x="860470" y="3114238"/>
            <a:ext cx="8526065" cy="3134162"/>
          </a:xfrm>
        </p:spPr>
      </p:pic>
      <p:pic>
        <p:nvPicPr>
          <p:cNvPr id="5" name="Picture 4">
            <a:extLst>
              <a:ext uri="{FF2B5EF4-FFF2-40B4-BE49-F238E27FC236}">
                <a16:creationId xmlns:a16="http://schemas.microsoft.com/office/drawing/2014/main" id="{1A0C8629-E9CA-C0B3-4566-89082503E4EC}"/>
              </a:ext>
            </a:extLst>
          </p:cNvPr>
          <p:cNvPicPr>
            <a:picLocks noChangeAspect="1"/>
          </p:cNvPicPr>
          <p:nvPr/>
        </p:nvPicPr>
        <p:blipFill>
          <a:blip r:embed="rId3"/>
          <a:stretch>
            <a:fillRect/>
          </a:stretch>
        </p:blipFill>
        <p:spPr>
          <a:xfrm>
            <a:off x="6252628" y="133233"/>
            <a:ext cx="5468113" cy="3858163"/>
          </a:xfrm>
          <a:prstGeom prst="rect">
            <a:avLst/>
          </a:prstGeom>
        </p:spPr>
      </p:pic>
    </p:spTree>
    <p:extLst>
      <p:ext uri="{BB962C8B-B14F-4D97-AF65-F5344CB8AC3E}">
        <p14:creationId xmlns:p14="http://schemas.microsoft.com/office/powerpoint/2010/main" val="39296813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0DF9AE-6AF5-9EA1-1422-462F614F77B6}"/>
              </a:ext>
            </a:extLst>
          </p:cNvPr>
          <p:cNvSpPr>
            <a:spLocks noGrp="1"/>
          </p:cNvSpPr>
          <p:nvPr>
            <p:ph type="title"/>
          </p:nvPr>
        </p:nvSpPr>
        <p:spPr/>
        <p:txBody>
          <a:bodyPr/>
          <a:lstStyle/>
          <a:p>
            <a:r>
              <a:rPr lang="en-GB" dirty="0"/>
              <a:t>Early Years</a:t>
            </a:r>
          </a:p>
        </p:txBody>
      </p:sp>
      <p:pic>
        <p:nvPicPr>
          <p:cNvPr id="5" name="Content Placeholder 4">
            <a:extLst>
              <a:ext uri="{FF2B5EF4-FFF2-40B4-BE49-F238E27FC236}">
                <a16:creationId xmlns:a16="http://schemas.microsoft.com/office/drawing/2014/main" id="{FF47AFEE-276B-7152-334B-0F149DA93A69}"/>
              </a:ext>
            </a:extLst>
          </p:cNvPr>
          <p:cNvPicPr>
            <a:picLocks noGrp="1" noChangeAspect="1"/>
          </p:cNvPicPr>
          <p:nvPr>
            <p:ph idx="1"/>
          </p:nvPr>
        </p:nvPicPr>
        <p:blipFill>
          <a:blip r:embed="rId2"/>
          <a:stretch>
            <a:fillRect/>
          </a:stretch>
        </p:blipFill>
        <p:spPr>
          <a:xfrm>
            <a:off x="548755" y="1803498"/>
            <a:ext cx="4426913" cy="3525348"/>
          </a:xfrm>
        </p:spPr>
      </p:pic>
      <p:pic>
        <p:nvPicPr>
          <p:cNvPr id="7" name="Picture 6">
            <a:extLst>
              <a:ext uri="{FF2B5EF4-FFF2-40B4-BE49-F238E27FC236}">
                <a16:creationId xmlns:a16="http://schemas.microsoft.com/office/drawing/2014/main" id="{8A3E9573-3F42-C86A-E4CB-723D918A7080}"/>
              </a:ext>
            </a:extLst>
          </p:cNvPr>
          <p:cNvPicPr>
            <a:picLocks noChangeAspect="1"/>
          </p:cNvPicPr>
          <p:nvPr/>
        </p:nvPicPr>
        <p:blipFill>
          <a:blip r:embed="rId3"/>
          <a:stretch>
            <a:fillRect/>
          </a:stretch>
        </p:blipFill>
        <p:spPr>
          <a:xfrm>
            <a:off x="5285742" y="963561"/>
            <a:ext cx="6225856" cy="5205223"/>
          </a:xfrm>
          <a:prstGeom prst="rect">
            <a:avLst/>
          </a:prstGeom>
        </p:spPr>
      </p:pic>
    </p:spTree>
    <p:extLst>
      <p:ext uri="{BB962C8B-B14F-4D97-AF65-F5344CB8AC3E}">
        <p14:creationId xmlns:p14="http://schemas.microsoft.com/office/powerpoint/2010/main" val="2867562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2360D3-B3F5-6389-406D-7753EA0DA849}"/>
              </a:ext>
            </a:extLst>
          </p:cNvPr>
          <p:cNvSpPr>
            <a:spLocks noGrp="1"/>
          </p:cNvSpPr>
          <p:nvPr>
            <p:ph type="title"/>
          </p:nvPr>
        </p:nvSpPr>
        <p:spPr/>
        <p:txBody>
          <a:bodyPr/>
          <a:lstStyle/>
          <a:p>
            <a:r>
              <a:rPr lang="en-GB" dirty="0"/>
              <a:t>Where is Bamenda, Cameroon?</a:t>
            </a:r>
          </a:p>
        </p:txBody>
      </p:sp>
      <p:sp>
        <p:nvSpPr>
          <p:cNvPr id="3" name="Content Placeholder 2">
            <a:extLst>
              <a:ext uri="{FF2B5EF4-FFF2-40B4-BE49-F238E27FC236}">
                <a16:creationId xmlns:a16="http://schemas.microsoft.com/office/drawing/2014/main" id="{8F3D137D-7FD9-A194-5538-95C503FC3CB4}"/>
              </a:ext>
            </a:extLst>
          </p:cNvPr>
          <p:cNvSpPr>
            <a:spLocks noGrp="1"/>
          </p:cNvSpPr>
          <p:nvPr>
            <p:ph idx="1"/>
          </p:nvPr>
        </p:nvSpPr>
        <p:spPr>
          <a:xfrm>
            <a:off x="677334" y="1580486"/>
            <a:ext cx="9794021" cy="3880773"/>
          </a:xfrm>
        </p:spPr>
        <p:txBody>
          <a:bodyPr>
            <a:normAutofit/>
          </a:bodyPr>
          <a:lstStyle/>
          <a:p>
            <a:r>
              <a:rPr lang="en-GB" sz="2400" dirty="0"/>
              <a:t>Bamenda is the capital city of the Northwest Province of the country Cameroon.</a:t>
            </a:r>
          </a:p>
          <a:p>
            <a:r>
              <a:rPr lang="en-GB" sz="2400" dirty="0"/>
              <a:t>This province is mostly English speaking; whereas, most of the rest of the country speaks French. </a:t>
            </a:r>
          </a:p>
          <a:p>
            <a:r>
              <a:rPr lang="en-GB" sz="2400" dirty="0"/>
              <a:t>Cameroon is in Western Africa,</a:t>
            </a:r>
          </a:p>
          <a:p>
            <a:r>
              <a:rPr lang="en-GB" sz="2400" dirty="0"/>
              <a:t> On the equator</a:t>
            </a:r>
          </a:p>
          <a:p>
            <a:r>
              <a:rPr lang="en-GB" sz="2400" dirty="0"/>
              <a:t>Just South of Nigeria. </a:t>
            </a:r>
          </a:p>
        </p:txBody>
      </p:sp>
      <p:pic>
        <p:nvPicPr>
          <p:cNvPr id="5" name="Picture 4">
            <a:extLst>
              <a:ext uri="{FF2B5EF4-FFF2-40B4-BE49-F238E27FC236}">
                <a16:creationId xmlns:a16="http://schemas.microsoft.com/office/drawing/2014/main" id="{DCEF68AF-5DB1-0996-EDA0-667CA2F6017A}"/>
              </a:ext>
            </a:extLst>
          </p:cNvPr>
          <p:cNvPicPr>
            <a:picLocks noChangeAspect="1"/>
          </p:cNvPicPr>
          <p:nvPr/>
        </p:nvPicPr>
        <p:blipFill>
          <a:blip r:embed="rId2"/>
          <a:stretch>
            <a:fillRect/>
          </a:stretch>
        </p:blipFill>
        <p:spPr>
          <a:xfrm>
            <a:off x="6096000" y="2970529"/>
            <a:ext cx="5990148" cy="3756827"/>
          </a:xfrm>
          <a:prstGeom prst="rect">
            <a:avLst/>
          </a:prstGeom>
        </p:spPr>
      </p:pic>
    </p:spTree>
    <p:extLst>
      <p:ext uri="{BB962C8B-B14F-4D97-AF65-F5344CB8AC3E}">
        <p14:creationId xmlns:p14="http://schemas.microsoft.com/office/powerpoint/2010/main" val="19743762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9AF28-BF84-109E-F4D4-C4191F818991}"/>
              </a:ext>
            </a:extLst>
          </p:cNvPr>
          <p:cNvSpPr>
            <a:spLocks noGrp="1"/>
          </p:cNvSpPr>
          <p:nvPr>
            <p:ph type="title"/>
          </p:nvPr>
        </p:nvSpPr>
        <p:spPr>
          <a:xfrm>
            <a:off x="677334" y="609600"/>
            <a:ext cx="8596668" cy="1737360"/>
          </a:xfrm>
        </p:spPr>
        <p:txBody>
          <a:bodyPr>
            <a:normAutofit fontScale="90000"/>
          </a:bodyPr>
          <a:lstStyle/>
          <a:p>
            <a:r>
              <a:rPr lang="en-GB" dirty="0"/>
              <a:t>The city of Bamenda has a </a:t>
            </a:r>
            <a:br>
              <a:rPr lang="en-GB" dirty="0"/>
            </a:br>
            <a:r>
              <a:rPr lang="en-GB" dirty="0"/>
              <a:t>population of about </a:t>
            </a:r>
            <a:br>
              <a:rPr lang="en-GB" dirty="0"/>
            </a:br>
            <a:r>
              <a:rPr lang="en-GB" dirty="0"/>
              <a:t>350,000.</a:t>
            </a:r>
            <a:br>
              <a:rPr lang="en-GB" dirty="0"/>
            </a:br>
            <a:br>
              <a:rPr lang="en-GB" dirty="0"/>
            </a:br>
            <a:endParaRPr lang="en-GB" dirty="0"/>
          </a:p>
        </p:txBody>
      </p:sp>
      <p:pic>
        <p:nvPicPr>
          <p:cNvPr id="5" name="Content Placeholder 4">
            <a:extLst>
              <a:ext uri="{FF2B5EF4-FFF2-40B4-BE49-F238E27FC236}">
                <a16:creationId xmlns:a16="http://schemas.microsoft.com/office/drawing/2014/main" id="{2A9E18B7-1FEF-E80A-1BD4-85984F1CEB01}"/>
              </a:ext>
            </a:extLst>
          </p:cNvPr>
          <p:cNvPicPr>
            <a:picLocks noGrp="1" noChangeAspect="1"/>
          </p:cNvPicPr>
          <p:nvPr>
            <p:ph idx="1"/>
          </p:nvPr>
        </p:nvPicPr>
        <p:blipFill>
          <a:blip r:embed="rId2"/>
          <a:stretch>
            <a:fillRect/>
          </a:stretch>
        </p:blipFill>
        <p:spPr>
          <a:xfrm>
            <a:off x="4647152" y="1270000"/>
            <a:ext cx="6867514" cy="5237400"/>
          </a:xfrm>
        </p:spPr>
      </p:pic>
    </p:spTree>
    <p:extLst>
      <p:ext uri="{BB962C8B-B14F-4D97-AF65-F5344CB8AC3E}">
        <p14:creationId xmlns:p14="http://schemas.microsoft.com/office/powerpoint/2010/main" val="8417058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7FD4D7-0171-0859-B598-8AB623EF6B7E}"/>
              </a:ext>
            </a:extLst>
          </p:cNvPr>
          <p:cNvSpPr>
            <a:spLocks noGrp="1"/>
          </p:cNvSpPr>
          <p:nvPr>
            <p:ph type="title"/>
          </p:nvPr>
        </p:nvSpPr>
        <p:spPr/>
        <p:txBody>
          <a:bodyPr/>
          <a:lstStyle/>
          <a:p>
            <a:r>
              <a:rPr lang="en-GB" dirty="0"/>
              <a:t>Working together over the years</a:t>
            </a:r>
          </a:p>
        </p:txBody>
      </p:sp>
      <p:pic>
        <p:nvPicPr>
          <p:cNvPr id="5" name="Content Placeholder 4">
            <a:extLst>
              <a:ext uri="{FF2B5EF4-FFF2-40B4-BE49-F238E27FC236}">
                <a16:creationId xmlns:a16="http://schemas.microsoft.com/office/drawing/2014/main" id="{FDEF9C69-A221-E0C5-E959-876DD54D1100}"/>
              </a:ext>
            </a:extLst>
          </p:cNvPr>
          <p:cNvPicPr>
            <a:picLocks noGrp="1" noChangeAspect="1"/>
          </p:cNvPicPr>
          <p:nvPr>
            <p:ph idx="1"/>
          </p:nvPr>
        </p:nvPicPr>
        <p:blipFill>
          <a:blip r:embed="rId2"/>
          <a:stretch>
            <a:fillRect/>
          </a:stretch>
        </p:blipFill>
        <p:spPr>
          <a:xfrm>
            <a:off x="444182" y="2189019"/>
            <a:ext cx="10193337" cy="4559201"/>
          </a:xfrm>
        </p:spPr>
      </p:pic>
    </p:spTree>
    <p:extLst>
      <p:ext uri="{BB962C8B-B14F-4D97-AF65-F5344CB8AC3E}">
        <p14:creationId xmlns:p14="http://schemas.microsoft.com/office/powerpoint/2010/main" val="38650876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D1EB15-955D-7DC4-A25D-52A7A10B5268}"/>
              </a:ext>
            </a:extLst>
          </p:cNvPr>
          <p:cNvSpPr>
            <a:spLocks noGrp="1"/>
          </p:cNvSpPr>
          <p:nvPr>
            <p:ph type="title"/>
          </p:nvPr>
        </p:nvSpPr>
        <p:spPr/>
        <p:txBody>
          <a:bodyPr>
            <a:normAutofit fontScale="90000"/>
          </a:bodyPr>
          <a:lstStyle/>
          <a:p>
            <a:r>
              <a:rPr lang="en-GB" dirty="0"/>
              <a:t>Health and Welfare</a:t>
            </a:r>
            <a:br>
              <a:rPr lang="en-GB" dirty="0"/>
            </a:br>
            <a:r>
              <a:rPr lang="en-GB" dirty="0"/>
              <a:t>Education and Schools</a:t>
            </a:r>
            <a:br>
              <a:rPr lang="en-GB" dirty="0"/>
            </a:br>
            <a:r>
              <a:rPr lang="en-GB" dirty="0"/>
              <a:t>Peace and Justice</a:t>
            </a:r>
            <a:br>
              <a:rPr lang="en-GB" dirty="0"/>
            </a:br>
            <a:r>
              <a:rPr lang="en-GB" dirty="0"/>
              <a:t>Faith and Evangelisation</a:t>
            </a:r>
          </a:p>
        </p:txBody>
      </p:sp>
      <p:sp>
        <p:nvSpPr>
          <p:cNvPr id="3" name="Content Placeholder 2">
            <a:extLst>
              <a:ext uri="{FF2B5EF4-FFF2-40B4-BE49-F238E27FC236}">
                <a16:creationId xmlns:a16="http://schemas.microsoft.com/office/drawing/2014/main" id="{C2FB76B4-F376-F3D4-A4DD-5F123351E17A}"/>
              </a:ext>
            </a:extLst>
          </p:cNvPr>
          <p:cNvSpPr>
            <a:spLocks noGrp="1"/>
          </p:cNvSpPr>
          <p:nvPr>
            <p:ph idx="1"/>
          </p:nvPr>
        </p:nvSpPr>
        <p:spPr>
          <a:xfrm>
            <a:off x="463296" y="5158683"/>
            <a:ext cx="8596668" cy="1575925"/>
          </a:xfrm>
        </p:spPr>
        <p:txBody>
          <a:bodyPr/>
          <a:lstStyle/>
          <a:p>
            <a:r>
              <a:rPr lang="en-GB" dirty="0">
                <a:solidFill>
                  <a:srgbClr val="FF0000"/>
                </a:solidFill>
              </a:rPr>
              <a:t>John 10:10</a:t>
            </a:r>
          </a:p>
          <a:p>
            <a:endParaRPr lang="en-GB" dirty="0">
              <a:solidFill>
                <a:srgbClr val="FF0000"/>
              </a:solidFill>
            </a:endParaRPr>
          </a:p>
          <a:p>
            <a:r>
              <a:rPr lang="en-GB" dirty="0">
                <a:solidFill>
                  <a:srgbClr val="FF0000"/>
                </a:solidFill>
              </a:rPr>
              <a:t>I have come that they may have life, and have it in all its fullness</a:t>
            </a:r>
          </a:p>
        </p:txBody>
      </p:sp>
      <p:pic>
        <p:nvPicPr>
          <p:cNvPr id="5" name="Picture 4">
            <a:extLst>
              <a:ext uri="{FF2B5EF4-FFF2-40B4-BE49-F238E27FC236}">
                <a16:creationId xmlns:a16="http://schemas.microsoft.com/office/drawing/2014/main" id="{F2DF2C42-7257-7672-D4DF-AA4651C6F035}"/>
              </a:ext>
            </a:extLst>
          </p:cNvPr>
          <p:cNvPicPr>
            <a:picLocks noChangeAspect="1"/>
          </p:cNvPicPr>
          <p:nvPr/>
        </p:nvPicPr>
        <p:blipFill>
          <a:blip r:embed="rId3"/>
          <a:stretch>
            <a:fillRect/>
          </a:stretch>
        </p:blipFill>
        <p:spPr>
          <a:xfrm>
            <a:off x="8625840" y="123392"/>
            <a:ext cx="3102864" cy="6611216"/>
          </a:xfrm>
          <a:prstGeom prst="rect">
            <a:avLst/>
          </a:prstGeom>
        </p:spPr>
      </p:pic>
    </p:spTree>
    <p:extLst>
      <p:ext uri="{BB962C8B-B14F-4D97-AF65-F5344CB8AC3E}">
        <p14:creationId xmlns:p14="http://schemas.microsoft.com/office/powerpoint/2010/main" val="16611120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73130A-DE72-12C9-C762-DB77B318C006}"/>
              </a:ext>
            </a:extLst>
          </p:cNvPr>
          <p:cNvSpPr>
            <a:spLocks noGrp="1"/>
          </p:cNvSpPr>
          <p:nvPr>
            <p:ph type="title"/>
          </p:nvPr>
        </p:nvSpPr>
        <p:spPr/>
        <p:txBody>
          <a:bodyPr/>
          <a:lstStyle/>
          <a:p>
            <a:r>
              <a:rPr lang="en-GB" dirty="0"/>
              <a:t>How it works:</a:t>
            </a:r>
          </a:p>
        </p:txBody>
      </p:sp>
      <p:sp>
        <p:nvSpPr>
          <p:cNvPr id="3" name="Content Placeholder 2">
            <a:extLst>
              <a:ext uri="{FF2B5EF4-FFF2-40B4-BE49-F238E27FC236}">
                <a16:creationId xmlns:a16="http://schemas.microsoft.com/office/drawing/2014/main" id="{1A62EB7C-7E26-65F6-A60A-2613BC8C77EE}"/>
              </a:ext>
            </a:extLst>
          </p:cNvPr>
          <p:cNvSpPr>
            <a:spLocks noGrp="1"/>
          </p:cNvSpPr>
          <p:nvPr>
            <p:ph idx="1"/>
          </p:nvPr>
        </p:nvSpPr>
        <p:spPr>
          <a:xfrm>
            <a:off x="555414" y="1270000"/>
            <a:ext cx="10590106" cy="3880773"/>
          </a:xfrm>
        </p:spPr>
        <p:txBody>
          <a:bodyPr>
            <a:noAutofit/>
          </a:bodyPr>
          <a:lstStyle/>
          <a:p>
            <a:r>
              <a:rPr lang="en-GB" sz="2000" dirty="0"/>
              <a:t>In Bamenda there are many priests, religious and laity who work to improve the lives of the people of the Bamenda Diocese.   </a:t>
            </a:r>
          </a:p>
          <a:p>
            <a:r>
              <a:rPr lang="en-GB" sz="2000" dirty="0"/>
              <a:t>These people put forward ideas and projects that will benefit the local people.</a:t>
            </a:r>
          </a:p>
          <a:p>
            <a:endParaRPr lang="en-GB" sz="2000" dirty="0"/>
          </a:p>
          <a:p>
            <a:endParaRPr lang="en-GB" sz="2000" dirty="0"/>
          </a:p>
          <a:p>
            <a:r>
              <a:rPr lang="en-GB" sz="2000" dirty="0"/>
              <a:t>In the UK, the Bamenda Committee works to raise awareness of our link especially on </a:t>
            </a:r>
          </a:p>
          <a:p>
            <a:r>
              <a:rPr lang="en-GB" sz="3200" dirty="0">
                <a:solidFill>
                  <a:srgbClr val="FF0000"/>
                </a:solidFill>
              </a:rPr>
              <a:t>Bamenda Sunday </a:t>
            </a:r>
            <a:r>
              <a:rPr lang="en-GB" sz="2000" dirty="0"/>
              <a:t>(the first Sunday of November)</a:t>
            </a:r>
          </a:p>
          <a:p>
            <a:r>
              <a:rPr lang="en-GB" sz="2000" dirty="0"/>
              <a:t>The committee works to raise money to fund projects</a:t>
            </a:r>
          </a:p>
          <a:p>
            <a:r>
              <a:rPr lang="en-GB" sz="2000" dirty="0"/>
              <a:t>The UK committee then reviews the projects sent by the people of Bamenda and tries to support as many as possible using the funds they have raised across the Portsmouth diocese.</a:t>
            </a:r>
          </a:p>
        </p:txBody>
      </p:sp>
    </p:spTree>
    <p:extLst>
      <p:ext uri="{BB962C8B-B14F-4D97-AF65-F5344CB8AC3E}">
        <p14:creationId xmlns:p14="http://schemas.microsoft.com/office/powerpoint/2010/main" val="32444178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FBB954-532C-A286-1BED-2E4E82A8B069}"/>
              </a:ext>
            </a:extLst>
          </p:cNvPr>
          <p:cNvSpPr>
            <a:spLocks noGrp="1"/>
          </p:cNvSpPr>
          <p:nvPr>
            <p:ph type="title"/>
          </p:nvPr>
        </p:nvSpPr>
        <p:spPr/>
        <p:txBody>
          <a:bodyPr/>
          <a:lstStyle/>
          <a:p>
            <a:r>
              <a:rPr lang="en-GB" dirty="0"/>
              <a:t>Currently</a:t>
            </a:r>
          </a:p>
        </p:txBody>
      </p:sp>
      <p:sp>
        <p:nvSpPr>
          <p:cNvPr id="3" name="Content Placeholder 2">
            <a:extLst>
              <a:ext uri="{FF2B5EF4-FFF2-40B4-BE49-F238E27FC236}">
                <a16:creationId xmlns:a16="http://schemas.microsoft.com/office/drawing/2014/main" id="{E25A34FE-41DF-C00E-4D22-F7E5E704AC8B}"/>
              </a:ext>
            </a:extLst>
          </p:cNvPr>
          <p:cNvSpPr>
            <a:spLocks noGrp="1"/>
          </p:cNvSpPr>
          <p:nvPr>
            <p:ph idx="1"/>
          </p:nvPr>
        </p:nvSpPr>
        <p:spPr>
          <a:xfrm>
            <a:off x="474134" y="1388429"/>
            <a:ext cx="10620586" cy="5073331"/>
          </a:xfrm>
        </p:spPr>
        <p:txBody>
          <a:bodyPr>
            <a:normAutofit lnSpcReduction="10000"/>
          </a:bodyPr>
          <a:lstStyle/>
          <a:p>
            <a:r>
              <a:rPr lang="en-GB" sz="2800" dirty="0"/>
              <a:t>Not only are we able to fund several projects related to:</a:t>
            </a:r>
          </a:p>
          <a:p>
            <a:r>
              <a:rPr lang="en-GB" sz="2400" dirty="0">
                <a:solidFill>
                  <a:srgbClr val="FF0000"/>
                </a:solidFill>
              </a:rPr>
              <a:t>Health and Welfare</a:t>
            </a:r>
            <a:br>
              <a:rPr lang="en-GB" sz="2400" dirty="0">
                <a:solidFill>
                  <a:srgbClr val="FF0000"/>
                </a:solidFill>
              </a:rPr>
            </a:br>
            <a:r>
              <a:rPr lang="en-GB" sz="2400" dirty="0">
                <a:solidFill>
                  <a:srgbClr val="FF0000"/>
                </a:solidFill>
              </a:rPr>
              <a:t>Education and Schools</a:t>
            </a:r>
            <a:br>
              <a:rPr lang="en-GB" sz="2400" dirty="0">
                <a:solidFill>
                  <a:srgbClr val="FF0000"/>
                </a:solidFill>
              </a:rPr>
            </a:br>
            <a:r>
              <a:rPr lang="en-GB" sz="2400" dirty="0">
                <a:solidFill>
                  <a:srgbClr val="FF0000"/>
                </a:solidFill>
              </a:rPr>
              <a:t>Peace and Justice</a:t>
            </a:r>
            <a:br>
              <a:rPr lang="en-GB" sz="2400" dirty="0">
                <a:solidFill>
                  <a:srgbClr val="FF0000"/>
                </a:solidFill>
              </a:rPr>
            </a:br>
            <a:r>
              <a:rPr lang="en-GB" sz="2400" dirty="0">
                <a:solidFill>
                  <a:srgbClr val="FF0000"/>
                </a:solidFill>
              </a:rPr>
              <a:t>Faith and Evangelisation</a:t>
            </a:r>
          </a:p>
          <a:p>
            <a:endParaRPr lang="en-GB" sz="2400" dirty="0">
              <a:solidFill>
                <a:srgbClr val="FF0000"/>
              </a:solidFill>
            </a:endParaRPr>
          </a:p>
          <a:p>
            <a:endParaRPr lang="en-GB" sz="2400" dirty="0">
              <a:solidFill>
                <a:srgbClr val="FF0000"/>
              </a:solidFill>
            </a:endParaRPr>
          </a:p>
          <a:p>
            <a:r>
              <a:rPr lang="en-GB" sz="2400" dirty="0"/>
              <a:t>But also…</a:t>
            </a:r>
          </a:p>
          <a:p>
            <a:endParaRPr lang="en-GB" dirty="0"/>
          </a:p>
          <a:p>
            <a:r>
              <a:rPr lang="en-GB" sz="2400" dirty="0"/>
              <a:t>There are several priests from the Bamenda Diocese who come to Portsmouth Diocese to work and support our churches and diocese for several years at a time. </a:t>
            </a:r>
          </a:p>
        </p:txBody>
      </p:sp>
      <p:pic>
        <p:nvPicPr>
          <p:cNvPr id="16" name="Picture 15">
            <a:extLst>
              <a:ext uri="{FF2B5EF4-FFF2-40B4-BE49-F238E27FC236}">
                <a16:creationId xmlns:a16="http://schemas.microsoft.com/office/drawing/2014/main" id="{5DB618AD-8860-7D70-D668-081E589ABD0C}"/>
              </a:ext>
            </a:extLst>
          </p:cNvPr>
          <p:cNvPicPr>
            <a:picLocks noChangeAspect="1"/>
          </p:cNvPicPr>
          <p:nvPr/>
        </p:nvPicPr>
        <p:blipFill>
          <a:blip r:embed="rId2"/>
          <a:stretch>
            <a:fillRect/>
          </a:stretch>
        </p:blipFill>
        <p:spPr>
          <a:xfrm>
            <a:off x="5920734" y="1930400"/>
            <a:ext cx="4493266" cy="2706172"/>
          </a:xfrm>
          <a:prstGeom prst="rect">
            <a:avLst/>
          </a:prstGeom>
        </p:spPr>
      </p:pic>
    </p:spTree>
    <p:extLst>
      <p:ext uri="{BB962C8B-B14F-4D97-AF65-F5344CB8AC3E}">
        <p14:creationId xmlns:p14="http://schemas.microsoft.com/office/powerpoint/2010/main" val="102958133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Facet</Template>
  <TotalTime>59</TotalTime>
  <Words>343</Words>
  <Application>Microsoft Office PowerPoint</Application>
  <PresentationFormat>Widescreen</PresentationFormat>
  <Paragraphs>43</Paragraphs>
  <Slides>13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Aptos</vt:lpstr>
      <vt:lpstr>Arial</vt:lpstr>
      <vt:lpstr>Trebuchet MS</vt:lpstr>
      <vt:lpstr>Wingdings 3</vt:lpstr>
      <vt:lpstr>Facet</vt:lpstr>
      <vt:lpstr>Bamenda Diocese Cameroon and  Portsmouth Diocese</vt:lpstr>
      <vt:lpstr>The beginning 1974</vt:lpstr>
      <vt:lpstr>Early Years</vt:lpstr>
      <vt:lpstr>Where is Bamenda, Cameroon?</vt:lpstr>
      <vt:lpstr>The city of Bamenda has a  population of about  350,000.  </vt:lpstr>
      <vt:lpstr>Working together over the years</vt:lpstr>
      <vt:lpstr>Health and Welfare Education and Schools Peace and Justice Faith and Evangelisation</vt:lpstr>
      <vt:lpstr>How it works:</vt:lpstr>
      <vt:lpstr>Currently</vt:lpstr>
      <vt:lpstr>Bamenda Diocese is a place of inspirational faith!</vt:lpstr>
      <vt:lpstr>PowerPoint Presentation</vt:lpstr>
      <vt:lpstr>PowerPoint Presentation</vt:lpstr>
      <vt:lpstr>How can we get involved?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Jon Woolgar</dc:creator>
  <cp:lastModifiedBy>Jon Woolgar</cp:lastModifiedBy>
  <cp:revision>1</cp:revision>
  <dcterms:created xsi:type="dcterms:W3CDTF">2024-06-30T11:03:31Z</dcterms:created>
  <dcterms:modified xsi:type="dcterms:W3CDTF">2024-06-30T12:03:27Z</dcterms:modified>
</cp:coreProperties>
</file>