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44346-F35C-4F87-8EA1-E6DD91E4969D}" v="3" dt="2026-07-01T16:30:59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Woolgar" userId="79e783d6c1fa0828" providerId="LiveId" clId="{16E1D1B0-E8F2-4D0F-B18F-169823F2F89C}"/>
    <pc:docChg chg="undo custSel mod addSld delSld modSld addMainMaster delMainMaster modMainMaster modNotesMaster setSldSz">
      <pc:chgData name="Jon Woolgar" userId="79e783d6c1fa0828" providerId="LiveId" clId="{16E1D1B0-E8F2-4D0F-B18F-169823F2F89C}" dt="2026-07-01T16:32:16.488" v="351" actId="20577"/>
      <pc:docMkLst>
        <pc:docMk/>
      </pc:docMkLst>
      <pc:sldChg chg="add">
        <pc:chgData name="Jon Woolgar" userId="79e783d6c1fa0828" providerId="LiveId" clId="{16E1D1B0-E8F2-4D0F-B18F-169823F2F89C}" dt="2026-07-01T16:18:08.914" v="2" actId="26606"/>
        <pc:sldMkLst>
          <pc:docMk/>
          <pc:sldMk cId="0" sldId="256"/>
        </pc:sldMkLst>
      </pc:sldChg>
      <pc:sldChg chg="add">
        <pc:chgData name="Jon Woolgar" userId="79e783d6c1fa0828" providerId="LiveId" clId="{16E1D1B0-E8F2-4D0F-B18F-169823F2F89C}" dt="2026-07-01T16:18:08.914" v="2" actId="26606"/>
        <pc:sldMkLst>
          <pc:docMk/>
          <pc:sldMk cId="0" sldId="257"/>
        </pc:sldMkLst>
      </pc:sldChg>
      <pc:sldChg chg="modSp add mod">
        <pc:chgData name="Jon Woolgar" userId="79e783d6c1fa0828" providerId="LiveId" clId="{16E1D1B0-E8F2-4D0F-B18F-169823F2F89C}" dt="2026-07-01T16:24:36.312" v="281" actId="255"/>
        <pc:sldMkLst>
          <pc:docMk/>
          <pc:sldMk cId="0" sldId="258"/>
        </pc:sldMkLst>
        <pc:spChg chg="mod">
          <ac:chgData name="Jon Woolgar" userId="79e783d6c1fa0828" providerId="LiveId" clId="{16E1D1B0-E8F2-4D0F-B18F-169823F2F89C}" dt="2026-07-01T16:23:07.275" v="238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3:11.503" v="239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3:32.039" v="271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3:39.075" v="272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3:49.700" v="274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3:57.773" v="276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4:20.814" v="279" actId="14100"/>
          <ac:spMkLst>
            <pc:docMk/>
            <pc:sldMk cId="0" sldId="258"/>
            <ac:spMk id="12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4:36.312" v="281" actId="255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Jon Woolgar" userId="79e783d6c1fa0828" providerId="LiveId" clId="{16E1D1B0-E8F2-4D0F-B18F-169823F2F89C}" dt="2026-07-01T16:23:01.340" v="237" actId="1076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Jon Woolgar" userId="79e783d6c1fa0828" providerId="LiveId" clId="{16E1D1B0-E8F2-4D0F-B18F-169823F2F89C}" dt="2026-07-01T16:23:41.371" v="273" actId="1076"/>
          <ac:picMkLst>
            <pc:docMk/>
            <pc:sldMk cId="0" sldId="258"/>
            <ac:picMk id="9" creationId="{00000000-0000-0000-0000-000000000000}"/>
          </ac:picMkLst>
        </pc:picChg>
      </pc:sldChg>
      <pc:sldChg chg="modSp add mod">
        <pc:chgData name="Jon Woolgar" userId="79e783d6c1fa0828" providerId="LiveId" clId="{16E1D1B0-E8F2-4D0F-B18F-169823F2F89C}" dt="2026-07-01T16:25:10.239" v="284" actId="14100"/>
        <pc:sldMkLst>
          <pc:docMk/>
          <pc:sldMk cId="0" sldId="259"/>
        </pc:sldMkLst>
        <pc:spChg chg="mod">
          <ac:chgData name="Jon Woolgar" userId="79e783d6c1fa0828" providerId="LiveId" clId="{16E1D1B0-E8F2-4D0F-B18F-169823F2F89C}" dt="2026-07-01T16:25:10.239" v="284" actId="14100"/>
          <ac:spMkLst>
            <pc:docMk/>
            <pc:sldMk cId="0" sldId="259"/>
            <ac:spMk id="8" creationId="{00000000-0000-0000-0000-000000000000}"/>
          </ac:spMkLst>
        </pc:spChg>
      </pc:sldChg>
      <pc:sldChg chg="modSp add mod">
        <pc:chgData name="Jon Woolgar" userId="79e783d6c1fa0828" providerId="LiveId" clId="{16E1D1B0-E8F2-4D0F-B18F-169823F2F89C}" dt="2026-07-01T16:25:42.629" v="286" actId="1076"/>
        <pc:sldMkLst>
          <pc:docMk/>
          <pc:sldMk cId="0" sldId="260"/>
        </pc:sldMkLst>
        <pc:spChg chg="mod">
          <ac:chgData name="Jon Woolgar" userId="79e783d6c1fa0828" providerId="LiveId" clId="{16E1D1B0-E8F2-4D0F-B18F-169823F2F89C}" dt="2026-07-01T16:25:36.286" v="285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5:42.629" v="286" actId="1076"/>
          <ac:spMkLst>
            <pc:docMk/>
            <pc:sldMk cId="0" sldId="260"/>
            <ac:spMk id="9" creationId="{00000000-0000-0000-0000-000000000000}"/>
          </ac:spMkLst>
        </pc:spChg>
      </pc:sldChg>
      <pc:sldChg chg="add">
        <pc:chgData name="Jon Woolgar" userId="79e783d6c1fa0828" providerId="LiveId" clId="{16E1D1B0-E8F2-4D0F-B18F-169823F2F89C}" dt="2026-07-01T16:18:08.914" v="2" actId="26606"/>
        <pc:sldMkLst>
          <pc:docMk/>
          <pc:sldMk cId="0" sldId="261"/>
        </pc:sldMkLst>
      </pc:sldChg>
      <pc:sldChg chg="modSp add mod">
        <pc:chgData name="Jon Woolgar" userId="79e783d6c1fa0828" providerId="LiveId" clId="{16E1D1B0-E8F2-4D0F-B18F-169823F2F89C}" dt="2026-07-01T16:32:16.488" v="351" actId="20577"/>
        <pc:sldMkLst>
          <pc:docMk/>
          <pc:sldMk cId="0" sldId="262"/>
        </pc:sldMkLst>
        <pc:spChg chg="mod">
          <ac:chgData name="Jon Woolgar" userId="79e783d6c1fa0828" providerId="LiveId" clId="{16E1D1B0-E8F2-4D0F-B18F-169823F2F89C}" dt="2026-07-01T16:30:47.042" v="291"/>
          <ac:spMkLst>
            <pc:docMk/>
            <pc:sldMk cId="0" sldId="262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32:00.973" v="329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32:16.488" v="351" actId="20577"/>
          <ac:spMkLst>
            <pc:docMk/>
            <pc:sldMk cId="0" sldId="262"/>
            <ac:spMk id="12" creationId="{00000000-0000-0000-0000-000000000000}"/>
          </ac:spMkLst>
        </pc:spChg>
      </pc:sldChg>
      <pc:sldChg chg="modSp add mod">
        <pc:chgData name="Jon Woolgar" userId="79e783d6c1fa0828" providerId="LiveId" clId="{16E1D1B0-E8F2-4D0F-B18F-169823F2F89C}" dt="2026-07-01T16:20:32.085" v="4" actId="1076"/>
        <pc:sldMkLst>
          <pc:docMk/>
          <pc:sldMk cId="0" sldId="263"/>
        </pc:sldMkLst>
        <pc:spChg chg="mod">
          <ac:chgData name="Jon Woolgar" userId="79e783d6c1fa0828" providerId="LiveId" clId="{16E1D1B0-E8F2-4D0F-B18F-169823F2F89C}" dt="2026-07-01T16:20:32.085" v="4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7-01T16:20:28.548" v="3" actId="1076"/>
          <ac:spMkLst>
            <pc:docMk/>
            <pc:sldMk cId="0" sldId="263"/>
            <ac:spMk id="8" creationId="{00000000-0000-0000-0000-000000000000}"/>
          </ac:spMkLst>
        </pc:spChg>
      </pc:sldChg>
      <pc:sldChg chg="del replId">
        <pc:chgData name="Jon Woolgar" userId="79e783d6c1fa0828" providerId="LiveId" clId="{16E1D1B0-E8F2-4D0F-B18F-169823F2F89C}" dt="2026-07-01T16:18:08.914" v="2" actId="26606"/>
        <pc:sldMkLst>
          <pc:docMk/>
          <pc:sldMk cId="2630311331" sldId="264"/>
        </pc:sldMkLst>
      </pc:sldChg>
      <pc:sldMasterChg chg="add addSldLayout delSldLayout modSldLayout sldLayoutOrd">
        <pc:chgData name="Jon Woolgar" userId="79e783d6c1fa0828" providerId="LiveId" clId="{16E1D1B0-E8F2-4D0F-B18F-169823F2F89C}" dt="2026-07-01T16:18:08.914" v="2" actId="26606"/>
        <pc:sldMasterMkLst>
          <pc:docMk/>
          <pc:sldMasterMk cId="3236659153" sldId="2147483648"/>
        </pc:sldMasterMkLst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49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0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1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2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3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4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5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6"/>
          </pc:sldLayoutMkLst>
        </pc:sldLayoutChg>
        <pc:sldLayoutChg chg="ad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0" sldId="2147483657"/>
          </pc:sldLayoutMkLst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3596353223" sldId="2147483658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96353223" sldId="2147483658"/>
              <ac:spMk id="2" creationId="{317FA689-DD10-E8FF-B62E-E81EB2A93240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96353223" sldId="2147483658"/>
              <ac:spMk id="3" creationId="{A193513C-AFEF-2BDE-A265-2ED9D6E9FF0E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96353223" sldId="2147483658"/>
              <ac:spMk id="4" creationId="{7BE8D7D4-4BBE-CDF6-3D4E-BCFD5BB8B02E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96353223" sldId="2147483658"/>
              <ac:spMk id="5" creationId="{B0E1E0BC-E62A-9740-B6E4-9865A16E072B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96353223" sldId="2147483658"/>
              <ac:spMk id="6" creationId="{5AC9847E-9799-B7FB-6F86-266F8A685FEA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1568327253" sldId="2147483659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68327253" sldId="2147483659"/>
              <ac:spMk id="2" creationId="{571748F7-F4CB-BFEC-1F9C-50E4B38602E3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68327253" sldId="2147483659"/>
              <ac:spMk id="3" creationId="{65F5EE34-E66E-AE79-B8F3-FA34DC8BCB86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68327253" sldId="2147483659"/>
              <ac:spMk id="4" creationId="{70B3D08C-7BD6-4FFA-3196-07AD59F40531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68327253" sldId="2147483659"/>
              <ac:spMk id="5" creationId="{81FF247F-6766-D4C9-0890-C35322CF065F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68327253" sldId="2147483659"/>
              <ac:spMk id="6" creationId="{676D3E8B-2E01-25AF-6E3B-B04269808BF6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1641119432" sldId="2147483661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2" creationId="{4A09F9C7-5B19-DA91-284D-5D9AD0BCB8EF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3" creationId="{E315552F-E6D6-D8FB-85BF-A16ACBEC9962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4" creationId="{D4A87D92-A24D-C30D-DB1E-3853B3995703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5" creationId="{AAC8B1D4-B6DE-DFAC-74A0-7EE2BEE058F8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6" creationId="{FE77386F-EA4F-087F-7123-534C3D86AA29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7" creationId="{565890B9-945B-C97F-9FDB-11C474DADFCC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8" creationId="{38580984-BB16-FACF-7CAD-3C67EECA754E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641119432" sldId="2147483661"/>
              <ac:spMk id="9" creationId="{BE3D5E7D-B0E8-F81F-1775-2ABDEC09C847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225509200" sldId="2147483662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225509200" sldId="2147483662"/>
              <ac:spMk id="2" creationId="{38030101-6647-989B-2D96-B361E0784019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225509200" sldId="2147483662"/>
              <ac:spMk id="3" creationId="{6CFD5595-7FFE-17B8-CC3F-EE9B5377B09A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225509200" sldId="2147483662"/>
              <ac:spMk id="4" creationId="{CFC25601-49CA-C631-91EE-390DF4EDC86D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225509200" sldId="2147483662"/>
              <ac:spMk id="5" creationId="{071A0150-457B-34AD-6A9F-92DF87729DA0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3930056860" sldId="2147483663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930056860" sldId="2147483663"/>
              <ac:spMk id="2" creationId="{9F32F7AB-62C8-0E35-2045-CFB88C661280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930056860" sldId="2147483663"/>
              <ac:spMk id="3" creationId="{0ABFAF1D-4ED0-F8D6-BD0F-3D0906C500FB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930056860" sldId="2147483663"/>
              <ac:spMk id="4" creationId="{389E7B0B-0E96-7DDA-F07B-58D3AF527D90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1798557892" sldId="2147483664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798557892" sldId="2147483664"/>
              <ac:spMk id="2" creationId="{C96B08FD-884A-922B-56B6-EB398DAFC393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798557892" sldId="2147483664"/>
              <ac:spMk id="3" creationId="{F7D1A2C8-9050-8C5B-6CEC-4028CD714C50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798557892" sldId="2147483664"/>
              <ac:spMk id="4" creationId="{B6A34A98-8FE8-7A2E-4311-10EA2FE6FDE5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798557892" sldId="2147483664"/>
              <ac:spMk id="5" creationId="{DB933247-5E6D-2E09-ED73-0D7AC9E63628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798557892" sldId="2147483664"/>
              <ac:spMk id="6" creationId="{A66B10C1-80F6-3D9F-C606-17C487F7EAAB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1510000739" sldId="2147483665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10000739" sldId="2147483665"/>
              <ac:spMk id="2" creationId="{C735FFE4-D841-74C6-EFC0-BA69ECB7B3BB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10000739" sldId="2147483665"/>
              <ac:spMk id="3" creationId="{8495C980-39D0-6AAE-EDFA-CB5342D0B25A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10000739" sldId="2147483665"/>
              <ac:spMk id="4" creationId="{DBBB379F-BBF0-A92A-7C01-ADD35BF0A943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10000739" sldId="2147483665"/>
              <ac:spMk id="5" creationId="{4882FAD8-CC0D-4E16-8F3E-5DB220F257F3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10000739" sldId="2147483665"/>
              <ac:spMk id="6" creationId="{76B5C977-DE8C-ABB6-9E4D-C80172DE1618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1510000739" sldId="2147483665"/>
              <ac:spMk id="7" creationId="{1B1936DE-E317-05E5-DF16-C9F900150AA2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3622420755" sldId="2147483666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622420755" sldId="2147483666"/>
              <ac:spMk id="2" creationId="{41EE1842-A670-35C9-9829-2FCBF5FB6C5D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622420755" sldId="2147483666"/>
              <ac:spMk id="3" creationId="{003A46B2-386D-051E-84EA-B224EA159609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622420755" sldId="2147483666"/>
              <ac:spMk id="4" creationId="{8A969A74-6FF4-6292-4EB6-40DFBAD2DC0C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622420755" sldId="2147483666"/>
              <ac:spMk id="5" creationId="{60FC05B8-B0E8-BFBB-15EF-7A2C0F605F1F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622420755" sldId="2147483666"/>
              <ac:spMk id="6" creationId="{858DA8E6-4AD3-4773-1C8D-B3140AB14BBE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3367521578" sldId="2147483667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367521578" sldId="2147483667"/>
              <ac:spMk id="2" creationId="{37BB86B9-75FD-9EC5-C3E9-EE4A99B23A21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367521578" sldId="2147483667"/>
              <ac:spMk id="3" creationId="{40D64365-4642-2A61-2A05-F82364C0E39B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367521578" sldId="2147483667"/>
              <ac:spMk id="4" creationId="{367A43B3-2800-DDB4-2B18-318C62A1E1FB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367521578" sldId="2147483667"/>
              <ac:spMk id="5" creationId="{AD8C02A9-535A-5D40-75F8-E0808329069B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367521578" sldId="2147483667"/>
              <ac:spMk id="6" creationId="{5E341F56-6DD2-066D-6B57-191D82F7528E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367521578" sldId="2147483667"/>
              <ac:spMk id="7" creationId="{59A8EEF6-6AF9-3794-1DAF-6216AE9E0928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3563448717" sldId="2147483668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63448717" sldId="2147483668"/>
              <ac:spMk id="2" creationId="{AF2C3422-0BD3-0AEE-1750-C1AE5A5EEB3D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63448717" sldId="2147483668"/>
              <ac:spMk id="3" creationId="{46F822CA-F9D4-1DA0-6EB6-62E08AFA4413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63448717" sldId="2147483668"/>
              <ac:spMk id="4" creationId="{72AE1D7D-949B-F372-2D3E-7FEF3DA97827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63448717" sldId="2147483668"/>
              <ac:spMk id="5" creationId="{FBB50D05-6DE5-2BB3-C590-98C2455C2FDE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3563448717" sldId="2147483668"/>
              <ac:spMk id="6" creationId="{92CBB6F2-3ACE-0117-79D1-BB0F981D5BAC}"/>
            </ac:spMkLst>
          </pc:spChg>
        </pc:sldLayoutChg>
        <pc:sldLayoutChg chg="modSp del mod ord">
          <pc:chgData name="Jon Woolgar" userId="79e783d6c1fa0828" providerId="LiveId" clId="{16E1D1B0-E8F2-4D0F-B18F-169823F2F89C}" dt="2026-07-01T16:18:08.914" v="2" actId="26606"/>
          <pc:sldLayoutMkLst>
            <pc:docMk/>
            <pc:sldMasterMk cId="3236659153" sldId="2147483648"/>
            <pc:sldLayoutMk cId="54343413" sldId="2147483669"/>
          </pc:sldLayoutMkLst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54343413" sldId="2147483669"/>
              <ac:spMk id="2" creationId="{CBF05157-80BC-B665-4EF6-DAC2E0F7CCD6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54343413" sldId="2147483669"/>
              <ac:spMk id="3" creationId="{595BC961-C30F-A575-6D2D-8C091B3FFA2A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54343413" sldId="2147483669"/>
              <ac:spMk id="4" creationId="{C40768F1-BF1B-15D9-B510-3457ABE46CF9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54343413" sldId="2147483669"/>
              <ac:spMk id="5" creationId="{A7B10868-4EB4-F28A-D9C7-901D3B2C8BE4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54343413" sldId="2147483669"/>
              <ac:spMk id="6" creationId="{F6563427-4D75-2AD9-1934-8AE3C19BACC7}"/>
            </ac:spMkLst>
          </pc:spChg>
          <pc:spChg chg="mod">
            <ac:chgData name="Jon Woolgar" userId="79e783d6c1fa0828" providerId="LiveId" clId="{16E1D1B0-E8F2-4D0F-B18F-169823F2F89C}" dt="2026-07-01T16:18:08.914" v="2" actId="26606"/>
            <ac:spMkLst>
              <pc:docMk/>
              <pc:sldMasterMk cId="3236659153" sldId="2147483648"/>
              <pc:sldLayoutMk cId="54343413" sldId="2147483669"/>
              <ac:spMk id="7" creationId="{8AD61A8C-8709-8A44-971E-4B3A22CCBD67}"/>
            </ac:spMkLst>
          </pc:spChg>
        </pc:sldLayoutChg>
      </pc:sldMasterChg>
      <pc:sldMasterChg chg="del replId modSldLayout sldLayoutOrd">
        <pc:chgData name="Jon Woolgar" userId="79e783d6c1fa0828" providerId="LiveId" clId="{16E1D1B0-E8F2-4D0F-B18F-169823F2F89C}" dt="2026-07-01T16:18:08.914" v="2" actId="26606"/>
        <pc:sldMasterMkLst>
          <pc:docMk/>
          <pc:sldMasterMk cId="3236659153" sldId="2147483660"/>
        </pc:sldMasterMkLst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1641119432" sldId="2147483661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225509200" sldId="2147483662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3930056860" sldId="2147483663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1798557892" sldId="2147483664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1510000739" sldId="2147483665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3622420755" sldId="2147483666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3367521578" sldId="2147483667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3563448717" sldId="2147483668"/>
          </pc:sldLayoutMkLst>
        </pc:sldLayoutChg>
        <pc:sldLayoutChg chg="replId">
          <pc:chgData name="Jon Woolgar" userId="79e783d6c1fa0828" providerId="LiveId" clId="{16E1D1B0-E8F2-4D0F-B18F-169823F2F89C}" dt="2026-07-01T16:18:08.098" v="1" actId="26606"/>
          <pc:sldLayoutMkLst>
            <pc:docMk/>
            <pc:sldMasterMk cId="3236659153" sldId="2147483648"/>
            <pc:sldLayoutMk cId="54343413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1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02920" y="3566160"/>
            <a:ext cx="8229600" cy="749808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4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777240"/>
            <a:ext cx="4937760" cy="7772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603504"/>
            <a:ext cx="8138160" cy="5486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32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ctr">
              <a:buNone/>
            </a:pPr>
            <a:endParaRPr lang="en-US" sz="3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4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206240" y="749808"/>
            <a:ext cx="4572000" cy="8686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6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2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5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749808"/>
            <a:ext cx="4617720" cy="566928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9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6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3995928" y="548640"/>
            <a:ext cx="4892040" cy="53035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9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7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749808"/>
            <a:ext cx="4617720" cy="566928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9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8">
    <p:bg>
      <p:bgPr>
        <a:solidFill>
          <a:srgbClr val="FB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389120" y="786384"/>
            <a:ext cx="4572000" cy="5943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ing.com/videos/riverview/relatedvideo?q=christ+be+our+light++lyrica+version+for+schools&amp;&amp;mid=38D7E6DEDF3893CBAFDE38D7E6DEDF3893CBAFDE&amp;churl=https%3a%2f%2fwww.youtube.com%2fchannel%2fUCS4PpsEMJ9F2_AzQVVMFEFg&amp;FORM=VRDG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atholic primary school children in the Diocese of Portsmouth smiling together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154680"/>
            <a:ext cx="9144000" cy="1988820"/>
          </a:xfrm>
          <a:prstGeom prst="rect">
            <a:avLst/>
          </a:prstGeom>
          <a:solidFill>
            <a:srgbClr val="142B4F">
              <a:alpha val="88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0" y="3154680"/>
            <a:ext cx="9144000" cy="54864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548640" y="3273552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200" dirty="0">
                <a:solidFill>
                  <a:srgbClr val="E4C3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STAGE 2 COLLECTIVE WORSHIP</a:t>
            </a:r>
            <a:endParaRPr lang="en-US" sz="2000" dirty="0"/>
          </a:p>
        </p:txBody>
      </p:sp>
      <p:sp>
        <p:nvSpPr>
          <p:cNvPr id="6" name="Text 0"/>
          <p:cNvSpPr>
            <a:spLocks noGrp="1"/>
          </p:cNvSpPr>
          <p:nvPr>
            <p:ph type="title" idx="100" hasCustomPrompt="1"/>
          </p:nvPr>
        </p:nvSpPr>
        <p:spPr>
          <a:xfrm>
            <a:off x="502920" y="3566160"/>
            <a:ext cx="82296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Life to the Full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548640" y="438912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 have come that they may have life, and have it to the full.”  </a:t>
            </a:r>
            <a:r>
              <a:rPr lang="en-US" sz="21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John 10:10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548640" y="4754880"/>
            <a:ext cx="8046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Diocese of Portsmouth  ✝  Archdiocese of Bamenda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tained-glass window of Jesus the Good Shepherd surrounded by golden light"/>
          <p:cNvPicPr>
            <a:picLocks noChangeAspect="1"/>
          </p:cNvPicPr>
          <p:nvPr/>
        </p:nvPicPr>
        <p:blipFill>
          <a:blip r:embed="rId3"/>
          <a:srcRect l="27778" r="27778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0" y="0"/>
            <a:ext cx="73152" cy="514350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548640" y="4114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ONE  ·  WE GATHER</a:t>
            </a:r>
            <a:endParaRPr lang="en-US" sz="2000" dirty="0"/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777240"/>
            <a:ext cx="49377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Come Together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48640" y="1691640"/>
            <a:ext cx="4983480" cy="2148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1C3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Leader:  </a:t>
            </a:r>
            <a:r>
              <a:rPr lang="en-US" sz="22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name of the Father, and of the Son, and of the Holy Spirit.</a:t>
            </a:r>
            <a:endParaRPr lang="en-US" sz="2200" dirty="0"/>
          </a:p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9E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2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Amen.</a:t>
            </a:r>
            <a:endParaRPr lang="en-US" sz="2200" dirty="0"/>
          </a:p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1C3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Leader:  </a:t>
            </a:r>
            <a:r>
              <a:rPr lang="en-US" sz="22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Jesus said, ‘I have come to bring life to the full.’ Today we thank God for our friends in Bamenda.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48640" y="3977640"/>
            <a:ext cx="4983480" cy="868680"/>
          </a:xfrm>
          <a:prstGeom prst="rect">
            <a:avLst/>
          </a:prstGeom>
          <a:solidFill>
            <a:srgbClr val="1E6E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731520" y="3977640"/>
            <a:ext cx="46177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Loving God, bring us together as one family. Amen.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ONE  ·  WE GATHER</a:t>
            </a:r>
            <a:endParaRPr lang="en-US" sz="20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603504"/>
            <a:ext cx="8138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Two Schools, One Family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30352" y="1098527"/>
            <a:ext cx="4041648" cy="2788920"/>
          </a:xfrm>
          <a:prstGeom prst="rect">
            <a:avLst/>
          </a:prstGeom>
          <a:solidFill>
            <a:srgbClr val="FFFFFF"/>
          </a:solidFill>
          <a:ln w="15875">
            <a:solidFill>
              <a:srgbClr val="C0912B"/>
            </a:solidFill>
            <a:prstDash val="solid"/>
          </a:ln>
          <a:effectLst>
            <a:outerShdw blurRad="88900" dist="38100" dir="5400000" algn="bl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5" name="Image 0" descr="Pupils working together in a Catholic classroom in the Diocese of Portsmouth"/>
          <p:cNvPicPr>
            <a:picLocks noChangeAspect="1"/>
          </p:cNvPicPr>
          <p:nvPr/>
        </p:nvPicPr>
        <p:blipFill>
          <a:blip r:embed="rId3"/>
          <a:srcRect t="22662" b="22662"/>
          <a:stretch/>
        </p:blipFill>
        <p:spPr>
          <a:xfrm>
            <a:off x="566928" y="1092708"/>
            <a:ext cx="3822192" cy="1371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30352" y="2462645"/>
            <a:ext cx="3767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Diocese of Portsmouth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530352" y="2852927"/>
            <a:ext cx="3767328" cy="1098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pray for our Bamenda friends especially on Bamenda Sunday.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first Sunday in November.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4773168" y="1125336"/>
            <a:ext cx="4041648" cy="2788920"/>
          </a:xfrm>
          <a:prstGeom prst="rect">
            <a:avLst/>
          </a:prstGeom>
          <a:solidFill>
            <a:srgbClr val="FFFFFF"/>
          </a:solidFill>
          <a:ln w="15875">
            <a:solidFill>
              <a:srgbClr val="C0912B"/>
            </a:solidFill>
            <a:prstDash val="solid"/>
          </a:ln>
          <a:effectLst>
            <a:outerShdw blurRad="88900" dist="38100" dir="5400000" algn="bl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9" name="Image 1" descr="School children outside their school in the Archdiocese of Bamenda, Cameroon"/>
          <p:cNvPicPr>
            <a:picLocks noChangeAspect="1"/>
          </p:cNvPicPr>
          <p:nvPr/>
        </p:nvPicPr>
        <p:blipFill>
          <a:blip r:embed="rId4"/>
          <a:srcRect t="22662" b="22662"/>
          <a:stretch/>
        </p:blipFill>
        <p:spPr>
          <a:xfrm>
            <a:off x="4882896" y="1184148"/>
            <a:ext cx="3822192" cy="13716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48656" y="2554086"/>
            <a:ext cx="3767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E6E5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Archdiocese of Bamenda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4937760" y="2895324"/>
            <a:ext cx="376732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people of Bamenda pray for all of us, here in Portsmouth </a:t>
            </a:r>
            <a:r>
              <a:rPr lang="en-US" sz="2000" dirty="0" err="1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Dioseae</a:t>
            </a: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 Portsmouth Sunday.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457200" y="3946259"/>
            <a:ext cx="8229600" cy="973213"/>
          </a:xfrm>
          <a:prstGeom prst="rect">
            <a:avLst/>
          </a:prstGeom>
          <a:solidFill>
            <a:srgbClr val="1C3F7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9"/>
          <p:cNvSpPr/>
          <p:nvPr/>
        </p:nvSpPr>
        <p:spPr>
          <a:xfrm>
            <a:off x="566928" y="4107527"/>
            <a:ext cx="78638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Friends since 1974 — in 2024 we celebrated 50 golden years!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priests from Bamenda now help in Portsmouth.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tained-glass window of the Good Shepherd carrying a lamb among his sheep"/>
          <p:cNvPicPr>
            <a:picLocks noChangeAspect="1"/>
          </p:cNvPicPr>
          <p:nvPr/>
        </p:nvPicPr>
        <p:blipFill>
          <a:blip r:embed="rId3"/>
          <a:srcRect l="25407" r="25407"/>
          <a:stretch/>
        </p:blipFill>
        <p:spPr>
          <a:xfrm>
            <a:off x="0" y="0"/>
            <a:ext cx="379476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794760" y="0"/>
            <a:ext cx="73152" cy="514350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4206240" y="41148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TWO  ·  WE LISTEN TO GOD’S WORD</a:t>
            </a:r>
            <a:endParaRPr lang="en-US" sz="2000" dirty="0"/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4206240" y="749808"/>
            <a:ext cx="45720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Reading from the Gospel of John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4206240" y="1627632"/>
            <a:ext cx="4709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E6E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Please stand.  </a:t>
            </a:r>
            <a:r>
              <a:rPr lang="en-US" sz="2000" i="1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Gospel Acclamation: Alleluia!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4206240" y="2011680"/>
            <a:ext cx="475488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2500" b="1" i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“Jesus said: I am the good shepherd. I have come that they may have life, and have it to the full.”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6766560" y="3451860"/>
            <a:ext cx="2057400" cy="361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John 10:10–11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4206240" y="3977640"/>
            <a:ext cx="4754880" cy="868680"/>
          </a:xfrm>
          <a:prstGeom prst="rect">
            <a:avLst/>
          </a:prstGeom>
          <a:solidFill>
            <a:srgbClr val="1E6E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4389120" y="3977640"/>
            <a:ext cx="44348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Leader: 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Gospel of the Lord.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Praise to you, Lord Jesus Christ.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chool children learning at their desks in a classroom in Bamenda, Cameroon"/>
          <p:cNvPicPr>
            <a:picLocks noChangeAspect="1"/>
          </p:cNvPicPr>
          <p:nvPr/>
        </p:nvPicPr>
        <p:blipFill>
          <a:blip r:embed="rId3"/>
          <a:srcRect l="25789" r="25789"/>
          <a:stretch/>
        </p:blipFill>
        <p:spPr>
          <a:xfrm>
            <a:off x="5349240" y="0"/>
            <a:ext cx="379476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276088" y="0"/>
            <a:ext cx="73152" cy="514350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548640" y="41148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TWO  ·  WE LISTEN TO GOD’S WORD</a:t>
            </a:r>
            <a:endParaRPr lang="en-US" sz="2000" dirty="0"/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749808"/>
            <a:ext cx="4617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‘Life to the Full’?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548640" y="1371600"/>
            <a:ext cx="461772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1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Jesus wants everyone, everywhere, to have a good and happy life: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566928" y="2011680"/>
            <a:ext cx="461772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2200" b="1" dirty="0">
                <a:solidFill>
                  <a:srgbClr val="1C3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Love, friendship and a happy family</a:t>
            </a:r>
            <a:endParaRPr lang="en-US" sz="220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2200" b="1" dirty="0">
                <a:solidFill>
                  <a:srgbClr val="1E6E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Learning, playing and going to school</a:t>
            </a:r>
            <a:endParaRPr lang="en-US" sz="220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2200" b="1" dirty="0">
                <a:solidFill>
                  <a:srgbClr val="9E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Faith, food, health and a safe home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512064" y="3826765"/>
            <a:ext cx="4617720" cy="1234440"/>
          </a:xfrm>
          <a:prstGeom prst="rect">
            <a:avLst/>
          </a:prstGeom>
          <a:solidFill>
            <a:srgbClr val="1C3F7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694944" y="3826765"/>
            <a:ext cx="425196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we help our friends in Bamenda go to school and stay well, we help them live life to the full — just as Jesus wants.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tained-glass window of a dove over a globe joining England and Cameroon"/>
          <p:cNvPicPr>
            <a:picLocks noChangeAspect="1"/>
          </p:cNvPicPr>
          <p:nvPr/>
        </p:nvPicPr>
        <p:blipFill>
          <a:blip r:embed="rId3"/>
          <a:srcRect l="26593" r="26593"/>
          <a:stretch/>
        </p:blipFill>
        <p:spPr>
          <a:xfrm>
            <a:off x="0" y="0"/>
            <a:ext cx="361188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11880" y="0"/>
            <a:ext cx="73152" cy="514350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3995928" y="36576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THREE  ·  WE RESPOND</a:t>
            </a:r>
            <a:endParaRPr lang="en-US" sz="2000" dirty="0"/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3995928" y="548640"/>
            <a:ext cx="48920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Prayers of Friendship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3995928" y="1115568"/>
            <a:ext cx="4892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response is:  </a:t>
            </a:r>
            <a:r>
              <a:rPr lang="en-US" sz="2000" b="1" i="1" dirty="0">
                <a:solidFill>
                  <a:srgbClr val="9E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‘Lord, hear our prayer.’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4014216" y="1536192"/>
            <a:ext cx="484632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ct val="100000"/>
              </a:lnSpc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Church, and our friends in both dioceses…</a:t>
            </a:r>
            <a:endParaRPr lang="en-US" sz="2000" dirty="0"/>
          </a:p>
          <a:p>
            <a:pPr marL="203200" indent="-203200">
              <a:lnSpc>
                <a:spcPct val="100000"/>
              </a:lnSpc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children who need a school, food and health…</a:t>
            </a:r>
            <a:endParaRPr lang="en-US" sz="2000" dirty="0"/>
          </a:p>
          <a:p>
            <a:pPr marL="203200" indent="-203200">
              <a:lnSpc>
                <a:spcPct val="100000"/>
              </a:lnSpc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peace in Cameroon and kindness at school…</a:t>
            </a:r>
            <a:endParaRPr lang="en-US" sz="2000" dirty="0"/>
          </a:p>
          <a:p>
            <a:pPr marL="203200" indent="-203200">
              <a:lnSpc>
                <a:spcPct val="100000"/>
              </a:lnSpc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our friendship, that it keeps growing…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3995928" y="4160520"/>
            <a:ext cx="4892040" cy="685800"/>
          </a:xfrm>
          <a:prstGeom prst="rect">
            <a:avLst/>
          </a:prstGeom>
          <a:solidFill>
            <a:srgbClr val="1E6E5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4178808" y="411480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Lord, hear our prayer.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imary school children singing joyfully together in a school assembly"/>
          <p:cNvPicPr>
            <a:picLocks noChangeAspect="1"/>
          </p:cNvPicPr>
          <p:nvPr/>
        </p:nvPicPr>
        <p:blipFill>
          <a:blip r:embed="rId3"/>
          <a:srcRect l="25789" r="25789"/>
          <a:stretch/>
        </p:blipFill>
        <p:spPr>
          <a:xfrm>
            <a:off x="5349240" y="0"/>
            <a:ext cx="379476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276088" y="0"/>
            <a:ext cx="73152" cy="514350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548640" y="41148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THREE  ·  WE RESPOND</a:t>
            </a:r>
            <a:endParaRPr lang="en-US" sz="2000" dirty="0"/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749808"/>
            <a:ext cx="4617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Sing and We Promise</a:t>
            </a:r>
            <a:endParaRPr lang="en-US" sz="2900" dirty="0"/>
          </a:p>
        </p:txBody>
      </p:sp>
      <p:sp>
        <p:nvSpPr>
          <p:cNvPr id="6" name="Shape 3"/>
          <p:cNvSpPr/>
          <p:nvPr/>
        </p:nvSpPr>
        <p:spPr>
          <a:xfrm>
            <a:off x="548640" y="1371600"/>
            <a:ext cx="4617720" cy="1078992"/>
          </a:xfrm>
          <a:prstGeom prst="rect">
            <a:avLst/>
          </a:prstGeom>
          <a:solidFill>
            <a:srgbClr val="FFFFFF"/>
          </a:solidFill>
          <a:ln w="15875">
            <a:solidFill>
              <a:srgbClr val="C0912B"/>
            </a:solidFill>
            <a:prstDash val="solid"/>
          </a:ln>
          <a:effectLst>
            <a:outerShdw blurRad="88900" dist="38100" dir="5400000" algn="bl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713232" y="1435608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E6E5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Song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13232" y="1801368"/>
            <a:ext cx="4297680" cy="566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 us sing ‘Christ Be Our Light’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(or a hymn we know.)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548640" y="2542032"/>
            <a:ext cx="4617720" cy="1371600"/>
          </a:xfrm>
          <a:prstGeom prst="rect">
            <a:avLst/>
          </a:prstGeom>
          <a:solidFill>
            <a:srgbClr val="1C3F7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713232" y="2606040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E4C3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Our Promise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713232" y="2971800"/>
            <a:ext cx="429768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E4C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week I will be a good friend — I will pray for Bamenda and share what I can.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548640" y="4041648"/>
            <a:ext cx="461772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i="1" dirty="0">
                <a:solidFill>
                  <a:srgbClr val="9E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✚  Sign of peace: turn to a friend and say, ‘Peace be with you.’</a:t>
            </a:r>
          </a:p>
          <a:p>
            <a:r>
              <a:rPr lang="en-GB" sz="1600" dirty="0">
                <a:hlinkClick r:id="rId4"/>
              </a:rPr>
              <a:t>Bing Videos</a:t>
            </a:r>
            <a:r>
              <a:rPr lang="en-GB" sz="1600" dirty="0"/>
              <a:t>    (music &amp; </a:t>
            </a:r>
            <a:r>
              <a:rPr lang="en-GB" sz="1600"/>
              <a:t>lyrics link Christ Be Our Light)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tained-glass window of joyful children from England and Cameroon holding hands"/>
          <p:cNvPicPr>
            <a:picLocks noChangeAspect="1"/>
          </p:cNvPicPr>
          <p:nvPr/>
        </p:nvPicPr>
        <p:blipFill>
          <a:blip r:embed="rId3"/>
          <a:srcRect l="24622" r="24622"/>
          <a:stretch/>
        </p:blipFill>
        <p:spPr>
          <a:xfrm>
            <a:off x="0" y="0"/>
            <a:ext cx="397764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77640" y="0"/>
            <a:ext cx="73152" cy="514350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4389120" y="4572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C0912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 FOUR  ·  WE GO OUT</a:t>
            </a:r>
            <a:endParaRPr lang="en-US" sz="2000" dirty="0"/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4389120" y="786384"/>
            <a:ext cx="4572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C3F7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 in Peace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4389120" y="1463040"/>
            <a:ext cx="4572000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3000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1C3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Leader:  </a:t>
            </a:r>
            <a:r>
              <a:rPr lang="en-US" sz="21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God bless us, and our friends in Bamenda, and keep us one family in his love.</a:t>
            </a:r>
            <a:endParaRPr lang="en-US" sz="2100" dirty="0"/>
          </a:p>
          <a:p>
            <a:pPr marL="0" indent="0">
              <a:lnSpc>
                <a:spcPct val="103000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9E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1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Amen.</a:t>
            </a:r>
            <a:endParaRPr lang="en-US" sz="2100" dirty="0"/>
          </a:p>
          <a:p>
            <a:pPr marL="0" indent="0">
              <a:lnSpc>
                <a:spcPct val="103000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1C3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Leader:  </a:t>
            </a:r>
            <a:r>
              <a:rPr lang="en-US" sz="21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in peace to love and serve the Lord, and to bring life to the full to others.</a:t>
            </a:r>
            <a:endParaRPr lang="en-US" sz="2100" dirty="0"/>
          </a:p>
          <a:p>
            <a:pPr marL="0" indent="0">
              <a:lnSpc>
                <a:spcPct val="103000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9E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All:  </a:t>
            </a:r>
            <a:r>
              <a:rPr lang="en-US" sz="2100" dirty="0">
                <a:solidFill>
                  <a:srgbClr val="263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Thanks be to God.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4389120" y="4478066"/>
            <a:ext cx="4572000" cy="640080"/>
          </a:xfrm>
          <a:prstGeom prst="rect">
            <a:avLst/>
          </a:prstGeom>
          <a:solidFill>
            <a:srgbClr val="C091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4389120" y="4478066"/>
            <a:ext cx="457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142B4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Portsmouth &amp; Bamenda — friends in Christ.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559</Words>
  <Application>Microsoft Office PowerPoint</Application>
  <PresentationFormat>On-screen Show (16:9)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Life to the Full</vt:lpstr>
      <vt:lpstr>We Come Together</vt:lpstr>
      <vt:lpstr>Two Schools, One Family</vt:lpstr>
      <vt:lpstr>A Reading from the Gospel of John</vt:lpstr>
      <vt:lpstr>What is ‘Life to the Full’?</vt:lpstr>
      <vt:lpstr>Prayers of Friendship</vt:lpstr>
      <vt:lpstr>We Sing and We Promise</vt:lpstr>
      <vt:lpstr>Go in Peace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Woolgar</dc:creator>
  <cp:lastModifiedBy>Jon Woolgar</cp:lastModifiedBy>
  <cp:revision>1</cp:revision>
  <dcterms:created xsi:type="dcterms:W3CDTF">2026-07-01T16:02:30Z</dcterms:created>
  <dcterms:modified xsi:type="dcterms:W3CDTF">2026-07-01T16:32:19Z</dcterms:modified>
</cp:coreProperties>
</file>