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5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7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7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1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0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1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CBDF8-4747-4779-BA32-8C2D3298CBC2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9AF0-4875-442F-AE1E-146E4F1C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43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4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40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67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8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2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60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tmccall</dc:creator>
  <cp:lastModifiedBy>jwoolga</cp:lastModifiedBy>
  <cp:revision>3</cp:revision>
  <dcterms:created xsi:type="dcterms:W3CDTF">2014-04-04T10:34:22Z</dcterms:created>
  <dcterms:modified xsi:type="dcterms:W3CDTF">2014-04-04T11:30:47Z</dcterms:modified>
</cp:coreProperties>
</file>